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</p:sldMasterIdLst>
  <p:notesMasterIdLst>
    <p:notesMasterId r:id="rId20"/>
  </p:notesMasterIdLst>
  <p:handoutMasterIdLst>
    <p:handoutMasterId r:id="rId21"/>
  </p:handoutMasterIdLst>
  <p:sldIdLst>
    <p:sldId id="432" r:id="rId2"/>
    <p:sldId id="539" r:id="rId3"/>
    <p:sldId id="488" r:id="rId4"/>
    <p:sldId id="554" r:id="rId5"/>
    <p:sldId id="494" r:id="rId6"/>
    <p:sldId id="495" r:id="rId7"/>
    <p:sldId id="544" r:id="rId8"/>
    <p:sldId id="496" r:id="rId9"/>
    <p:sldId id="501" r:id="rId10"/>
    <p:sldId id="540" r:id="rId11"/>
    <p:sldId id="548" r:id="rId12"/>
    <p:sldId id="549" r:id="rId13"/>
    <p:sldId id="542" r:id="rId14"/>
    <p:sldId id="499" r:id="rId15"/>
    <p:sldId id="510" r:id="rId16"/>
    <p:sldId id="546" r:id="rId17"/>
    <p:sldId id="547" r:id="rId18"/>
    <p:sldId id="506" r:id="rId19"/>
  </p:sldIdLst>
  <p:sldSz cx="9144000" cy="5143500" type="screen16x9"/>
  <p:notesSz cx="6858000" cy="9144000"/>
  <p:defaultTextStyle>
    <a:defPPr>
      <a:defRPr lang="ru-RU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itchFamily="34" charset="0"/>
        <a:ea typeface="+mn-ea"/>
        <a:cs typeface="+mn-cs"/>
        <a:sym typeface="Calibri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itchFamily="34" charset="0"/>
        <a:ea typeface="+mn-ea"/>
        <a:cs typeface="+mn-cs"/>
        <a:sym typeface="Calibri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itchFamily="34" charset="0"/>
        <a:ea typeface="+mn-ea"/>
        <a:cs typeface="+mn-cs"/>
        <a:sym typeface="Calibri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itchFamily="34" charset="0"/>
        <a:ea typeface="+mn-ea"/>
        <a:cs typeface="+mn-cs"/>
        <a:sym typeface="Calibri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itchFamily="34" charset="0"/>
        <a:ea typeface="+mn-ea"/>
        <a:cs typeface="+mn-cs"/>
        <a:sym typeface="Calibri" pitchFamily="34" charset="0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Calibri" pitchFamily="34" charset="0"/>
        <a:ea typeface="+mn-ea"/>
        <a:cs typeface="+mn-cs"/>
        <a:sym typeface="Calibri" pitchFamily="34" charset="0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Calibri" pitchFamily="34" charset="0"/>
        <a:ea typeface="+mn-ea"/>
        <a:cs typeface="+mn-cs"/>
        <a:sym typeface="Calibri" pitchFamily="34" charset="0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Calibri" pitchFamily="34" charset="0"/>
        <a:ea typeface="+mn-ea"/>
        <a:cs typeface="+mn-cs"/>
        <a:sym typeface="Calibri" pitchFamily="34" charset="0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Calibri" pitchFamily="34" charset="0"/>
        <a:ea typeface="+mn-ea"/>
        <a:cs typeface="+mn-cs"/>
        <a:sym typeface="Calibri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8A96EA6-2EA4-4CF0-AA4C-8B7D4CC3CCC3}">
          <p14:sldIdLst/>
        </p14:section>
        <p14:section name="5.1 Разработка концепции УП создания ЛРОС в командах ОО (инструкция)" id="{89490B33-9827-4BC1-8151-7B88F515CFC2}">
          <p14:sldIdLst/>
        </p14:section>
        <p14:section name="5.2 Региональная модель реализации Программы по развитию ЛП в образовании" id="{0BBCD03A-8316-427B-9E30-C8DA184DAB82}">
          <p14:sldIdLst/>
        </p14:section>
        <p14:section name="5.3 Основы взаимодействия с участниками Программы и коммуникационная культура членов РОСК" id="{245A627D-2045-442B-974E-966384D32684}">
          <p14:sldIdLst/>
        </p14:section>
        <p14:section name="Приложение - Шаблон концепции проекта" id="{945E3BD6-74D8-49F1-8A9D-7618FDEEB0B2}">
          <p14:sldIdLst>
            <p14:sldId id="432"/>
            <p14:sldId id="539"/>
            <p14:sldId id="488"/>
            <p14:sldId id="554"/>
            <p14:sldId id="494"/>
            <p14:sldId id="495"/>
            <p14:sldId id="544"/>
            <p14:sldId id="496"/>
            <p14:sldId id="501"/>
            <p14:sldId id="540"/>
            <p14:sldId id="548"/>
            <p14:sldId id="549"/>
            <p14:sldId id="542"/>
            <p14:sldId id="499"/>
            <p14:sldId id="510"/>
            <p14:sldId id="546"/>
            <p14:sldId id="547"/>
            <p14:sldId id="506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1" initials="1" lastIdx="1" clrIdx="0">
    <p:extLst>
      <p:ext uri="{19B8F6BF-5375-455C-9EA6-DF929625EA0E}">
        <p15:presenceInfo xmlns:p15="http://schemas.microsoft.com/office/powerpoint/2012/main" xmlns="" userId="1" providerId="None"/>
      </p:ext>
    </p:extLst>
  </p:cmAuthor>
  <p:cmAuthor id="2" name="Инна Московских" initials="ИМ" lastIdx="1" clrIdx="1">
    <p:extLst>
      <p:ext uri="{19B8F6BF-5375-455C-9EA6-DF929625EA0E}">
        <p15:presenceInfo xmlns:p15="http://schemas.microsoft.com/office/powerpoint/2012/main" xmlns="" userId="ac02dac90619b19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4242"/>
    <a:srgbClr val="22974F"/>
    <a:srgbClr val="7E398B"/>
    <a:srgbClr val="F69200"/>
    <a:srgbClr val="00642D"/>
    <a:srgbClr val="EFFCEE"/>
    <a:srgbClr val="009F8E"/>
    <a:srgbClr val="00A4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31" autoAdjust="0"/>
    <p:restoredTop sz="86448" autoAdjust="0"/>
  </p:normalViewPr>
  <p:slideViewPr>
    <p:cSldViewPr snapToGrid="0" snapToObjects="1">
      <p:cViewPr>
        <p:scale>
          <a:sx n="108" d="100"/>
          <a:sy n="108" d="100"/>
        </p:scale>
        <p:origin x="-252" y="-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E14B42-A2B8-4F76-B332-28A05D0A42EC}" type="doc">
      <dgm:prSet loTypeId="urn:microsoft.com/office/officeart/2005/8/layout/h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7A531D8-5C00-4D00-B7E2-1589225479D0}">
      <dgm:prSet phldrT="[Текст]"/>
      <dgm:spPr/>
      <dgm:t>
        <a:bodyPr/>
        <a:lstStyle/>
        <a:p>
          <a:r>
            <a:rPr lang="ru-RU" dirty="0" smtClean="0"/>
            <a:t>Социальный компонент</a:t>
          </a:r>
          <a:endParaRPr lang="ru-RU" dirty="0"/>
        </a:p>
      </dgm:t>
    </dgm:pt>
    <dgm:pt modelId="{6A3039F1-5E5C-4C18-B079-E5A0F60236B3}" type="parTrans" cxnId="{FAACDE43-EF7E-4384-9F28-ECD3AA2E3A38}">
      <dgm:prSet/>
      <dgm:spPr/>
      <dgm:t>
        <a:bodyPr/>
        <a:lstStyle/>
        <a:p>
          <a:endParaRPr lang="ru-RU"/>
        </a:p>
      </dgm:t>
    </dgm:pt>
    <dgm:pt modelId="{EA51D38A-20D6-4E50-9F45-3B78180086DC}" type="sibTrans" cxnId="{FAACDE43-EF7E-4384-9F28-ECD3AA2E3A38}">
      <dgm:prSet/>
      <dgm:spPr/>
      <dgm:t>
        <a:bodyPr/>
        <a:lstStyle/>
        <a:p>
          <a:endParaRPr lang="ru-RU"/>
        </a:p>
      </dgm:t>
    </dgm:pt>
    <dgm:pt modelId="{BB013F04-1614-41E9-836E-C07492B3B14E}">
      <dgm:prSet phldrT="[Текст]"/>
      <dgm:spPr/>
      <dgm:t>
        <a:bodyPr/>
        <a:lstStyle/>
        <a:p>
          <a:r>
            <a:rPr lang="ru-RU" dirty="0" smtClean="0"/>
            <a:t>Пространственно-предметный компонент</a:t>
          </a:r>
          <a:endParaRPr lang="ru-RU" dirty="0"/>
        </a:p>
      </dgm:t>
    </dgm:pt>
    <dgm:pt modelId="{B96BE37A-D490-4289-A9F8-6AE0A1F9A084}" type="parTrans" cxnId="{16947DD3-03D2-489F-B954-FBDEEBF58B25}">
      <dgm:prSet/>
      <dgm:spPr/>
      <dgm:t>
        <a:bodyPr/>
        <a:lstStyle/>
        <a:p>
          <a:endParaRPr lang="ru-RU"/>
        </a:p>
      </dgm:t>
    </dgm:pt>
    <dgm:pt modelId="{932B1AA7-9961-459C-8254-A082B00BC2DB}" type="sibTrans" cxnId="{16947DD3-03D2-489F-B954-FBDEEBF58B25}">
      <dgm:prSet/>
      <dgm:spPr/>
      <dgm:t>
        <a:bodyPr/>
        <a:lstStyle/>
        <a:p>
          <a:endParaRPr lang="ru-RU"/>
        </a:p>
      </dgm:t>
    </dgm:pt>
    <dgm:pt modelId="{DA60E93E-BA25-47A4-BA0D-7CB3AB633169}">
      <dgm:prSet phldrT="[Текст]" custT="1"/>
      <dgm:spPr/>
      <dgm:t>
        <a:bodyPr/>
        <a:lstStyle/>
        <a:p>
          <a:pPr marL="57150" indent="0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900" dirty="0" smtClean="0"/>
            <a:t>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группа без игрушек (неструктурированные материалы)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40675851-812B-405F-9C77-093BF1496D2C}" type="parTrans" cxnId="{1BC30615-13E7-4C74-9F48-DD4B33FAD1DF}">
      <dgm:prSet/>
      <dgm:spPr/>
      <dgm:t>
        <a:bodyPr/>
        <a:lstStyle/>
        <a:p>
          <a:endParaRPr lang="ru-RU"/>
        </a:p>
      </dgm:t>
    </dgm:pt>
    <dgm:pt modelId="{D3BBD88E-6800-4941-A14E-5C2D54AC5867}" type="sibTrans" cxnId="{1BC30615-13E7-4C74-9F48-DD4B33FAD1DF}">
      <dgm:prSet/>
      <dgm:spPr/>
      <dgm:t>
        <a:bodyPr/>
        <a:lstStyle/>
        <a:p>
          <a:endParaRPr lang="ru-RU"/>
        </a:p>
      </dgm:t>
    </dgm:pt>
    <dgm:pt modelId="{84550E49-1EB2-43EA-A0DA-C300EDC4028A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Ведение системы соглашений:</a:t>
          </a:r>
        </a:p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Педагоги одной группы (корпоративный стандарт учреждения)</a:t>
          </a:r>
        </a:p>
        <a:p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Педагоги+дети+родители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группы (Родительский устав) </a:t>
          </a:r>
        </a:p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Педагоги + социум (Профессиональный стандарт Педагога)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19AE1250-1975-4BAD-981B-93B2D7C5C07B}" type="sibTrans" cxnId="{DB546C7C-795F-416E-BB76-391876B608FE}">
      <dgm:prSet/>
      <dgm:spPr/>
      <dgm:t>
        <a:bodyPr/>
        <a:lstStyle/>
        <a:p>
          <a:endParaRPr lang="ru-RU"/>
        </a:p>
      </dgm:t>
    </dgm:pt>
    <dgm:pt modelId="{E7103485-BF05-4B04-AC3F-FBAB35667D39}" type="parTrans" cxnId="{DB546C7C-795F-416E-BB76-391876B608FE}">
      <dgm:prSet/>
      <dgm:spPr/>
      <dgm:t>
        <a:bodyPr/>
        <a:lstStyle/>
        <a:p>
          <a:endParaRPr lang="ru-RU"/>
        </a:p>
      </dgm:t>
    </dgm:pt>
    <dgm:pt modelId="{FA1C3946-2F32-4767-AF3D-C2A8978506C0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 </a:t>
          </a:r>
          <a:r>
            <a:rPr lang="ru-RU" sz="1400" dirty="0" smtClean="0"/>
            <a:t>Организационно-технологический компонент</a:t>
          </a:r>
        </a:p>
        <a:p>
          <a:pPr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dirty="0" smtClean="0"/>
            <a:t>1</a:t>
          </a:r>
          <a:r>
            <a:rPr lang="ru-RU" sz="1050" dirty="0" smtClean="0"/>
            <a:t>раз в месяц – День игры</a:t>
          </a:r>
          <a:endParaRPr lang="ru-RU" dirty="0"/>
        </a:p>
      </dgm:t>
    </dgm:pt>
    <dgm:pt modelId="{99891648-4F34-4B91-92F9-EBCC66C39F2A}" type="sibTrans" cxnId="{E2F1E81F-AB42-424B-8EAA-B40B2EF0959F}">
      <dgm:prSet/>
      <dgm:spPr/>
      <dgm:t>
        <a:bodyPr/>
        <a:lstStyle/>
        <a:p>
          <a:endParaRPr lang="ru-RU"/>
        </a:p>
      </dgm:t>
    </dgm:pt>
    <dgm:pt modelId="{1267F1C4-8A19-4F42-BCCB-AD83A8CD920E}" type="parTrans" cxnId="{E2F1E81F-AB42-424B-8EAA-B40B2EF0959F}">
      <dgm:prSet/>
      <dgm:spPr/>
      <dgm:t>
        <a:bodyPr/>
        <a:lstStyle/>
        <a:p>
          <a:endParaRPr lang="ru-RU"/>
        </a:p>
      </dgm:t>
    </dgm:pt>
    <dgm:pt modelId="{4B12F382-87CE-41EA-A58D-363039A90696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В группах ДОУ (правила группы)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4C40B0D9-5A7A-4E8F-B106-2321C1FCA35B}" type="parTrans" cxnId="{8D52BBB0-84A9-4767-B99C-6844D46DFE9B}">
      <dgm:prSet/>
      <dgm:spPr/>
      <dgm:t>
        <a:bodyPr/>
        <a:lstStyle/>
        <a:p>
          <a:endParaRPr lang="ru-RU"/>
        </a:p>
      </dgm:t>
    </dgm:pt>
    <dgm:pt modelId="{37E51F0A-7D9F-4F76-9C93-D443369BEB66}" type="sibTrans" cxnId="{8D52BBB0-84A9-4767-B99C-6844D46DFE9B}">
      <dgm:prSet/>
      <dgm:spPr/>
      <dgm:t>
        <a:bodyPr/>
        <a:lstStyle/>
        <a:p>
          <a:endParaRPr lang="ru-RU"/>
        </a:p>
      </dgm:t>
    </dgm:pt>
    <dgm:pt modelId="{0ECFC2A1-72D3-413E-9196-1E77F0E9CBB1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Проектная деятельность в организации ОД и самостоятельной деятельности</a:t>
          </a:r>
        </a:p>
      </dgm:t>
    </dgm:pt>
    <dgm:pt modelId="{C7A49742-2D9C-4A42-B5F1-219967E27495}" type="parTrans" cxnId="{6D937AE1-8672-4D79-B098-9FBAB35173A0}">
      <dgm:prSet/>
      <dgm:spPr/>
      <dgm:t>
        <a:bodyPr/>
        <a:lstStyle/>
        <a:p>
          <a:endParaRPr lang="ru-RU"/>
        </a:p>
      </dgm:t>
    </dgm:pt>
    <dgm:pt modelId="{2271F2BC-24A7-40F1-B375-4D404564DBDE}" type="sibTrans" cxnId="{6D937AE1-8672-4D79-B098-9FBAB35173A0}">
      <dgm:prSet/>
      <dgm:spPr/>
      <dgm:t>
        <a:bodyPr/>
        <a:lstStyle/>
        <a:p>
          <a:endParaRPr lang="ru-RU"/>
        </a:p>
      </dgm:t>
    </dgm:pt>
    <dgm:pt modelId="{6BAD5520-AD8E-46EA-8F30-BCC33044FEA8}">
      <dgm:prSet phldrT="[Текст]" custT="1"/>
      <dgm:spPr/>
      <dgm:t>
        <a:bodyPr/>
        <a:lstStyle/>
        <a:p>
          <a:pPr marL="57150" indent="0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430059C0-69A3-4FD3-901F-66BD822967D6}" type="parTrans" cxnId="{9A5D9250-F5AB-4A62-BC7C-83B9130D98E5}">
      <dgm:prSet/>
      <dgm:spPr/>
      <dgm:t>
        <a:bodyPr/>
        <a:lstStyle/>
        <a:p>
          <a:endParaRPr lang="ru-RU"/>
        </a:p>
      </dgm:t>
    </dgm:pt>
    <dgm:pt modelId="{C703750A-72C9-4CE8-B938-F1F9A34C7319}" type="sibTrans" cxnId="{9A5D9250-F5AB-4A62-BC7C-83B9130D98E5}">
      <dgm:prSet/>
      <dgm:spPr/>
      <dgm:t>
        <a:bodyPr/>
        <a:lstStyle/>
        <a:p>
          <a:endParaRPr lang="ru-RU"/>
        </a:p>
      </dgm:t>
    </dgm:pt>
    <dgm:pt modelId="{C25C3380-95BB-425E-AEAB-2108795EDA22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050" dirty="0" smtClean="0"/>
        </a:p>
      </dgm:t>
    </dgm:pt>
    <dgm:pt modelId="{D871DECB-C0CF-492D-B364-D3AC102582F7}" type="parTrans" cxnId="{6A8570AA-B283-4D18-AB9A-E0F738159CF0}">
      <dgm:prSet/>
      <dgm:spPr/>
      <dgm:t>
        <a:bodyPr/>
        <a:lstStyle/>
        <a:p>
          <a:endParaRPr lang="ru-RU"/>
        </a:p>
      </dgm:t>
    </dgm:pt>
    <dgm:pt modelId="{886A0F15-529E-46A3-8B16-71D57B34B777}" type="sibTrans" cxnId="{6A8570AA-B283-4D18-AB9A-E0F738159CF0}">
      <dgm:prSet/>
      <dgm:spPr/>
      <dgm:t>
        <a:bodyPr/>
        <a:lstStyle/>
        <a:p>
          <a:endParaRPr lang="ru-RU"/>
        </a:p>
      </dgm:t>
    </dgm:pt>
    <dgm:pt modelId="{B861CFA9-B4DB-4A0B-AD3F-DE459AC36274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050" dirty="0" smtClean="0"/>
        </a:p>
      </dgm:t>
    </dgm:pt>
    <dgm:pt modelId="{E979BEB5-F251-435B-A091-9187B28C79C4}" type="parTrans" cxnId="{7555706B-D3FF-42A0-8DEB-C18AB26425D0}">
      <dgm:prSet/>
      <dgm:spPr/>
      <dgm:t>
        <a:bodyPr/>
        <a:lstStyle/>
        <a:p>
          <a:endParaRPr lang="ru-RU"/>
        </a:p>
      </dgm:t>
    </dgm:pt>
    <dgm:pt modelId="{802F3424-6537-4F42-9C1D-DBA43F9027A1}" type="sibTrans" cxnId="{7555706B-D3FF-42A0-8DEB-C18AB26425D0}">
      <dgm:prSet/>
      <dgm:spPr/>
      <dgm:t>
        <a:bodyPr/>
        <a:lstStyle/>
        <a:p>
          <a:endParaRPr lang="ru-RU"/>
        </a:p>
      </dgm:t>
    </dgm:pt>
    <dgm:pt modelId="{521834CF-83A8-44C8-ADB5-75C7637761E0}">
      <dgm:prSet custT="1"/>
      <dgm:spPr/>
      <dgm:t>
        <a:bodyPr/>
        <a:lstStyle/>
        <a:p>
          <a:pPr marL="57150" indent="0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Организация в помещениях ДОУ системы мобильных выставок , где  дети сами-экскурсоводы, и центры планирования своей деятельности детьми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B1CEC980-41FA-4638-A7A9-2B4A988C8C89}" type="parTrans" cxnId="{4D0D11DE-A868-4C82-8590-46719487E860}">
      <dgm:prSet/>
      <dgm:spPr/>
      <dgm:t>
        <a:bodyPr/>
        <a:lstStyle/>
        <a:p>
          <a:endParaRPr lang="ru-RU"/>
        </a:p>
      </dgm:t>
    </dgm:pt>
    <dgm:pt modelId="{3BBAEC31-743C-4FF6-9A24-B4093B4A92D8}" type="sibTrans" cxnId="{4D0D11DE-A868-4C82-8590-46719487E860}">
      <dgm:prSet/>
      <dgm:spPr/>
      <dgm:t>
        <a:bodyPr/>
        <a:lstStyle/>
        <a:p>
          <a:endParaRPr lang="ru-RU"/>
        </a:p>
      </dgm:t>
    </dgm:pt>
    <dgm:pt modelId="{82DAF527-3247-4C07-893F-D28AA356132C}">
      <dgm:prSet custT="1"/>
      <dgm:spPr/>
      <dgm:t>
        <a:bodyPr/>
        <a:lstStyle/>
        <a:p>
          <a:pPr marL="57150" indent="0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В холлах создать «Стены творчества» 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42F875C3-1FA8-4A41-B830-F621B73637D2}" type="parTrans" cxnId="{3A049192-EC7E-4286-89E0-65218803A203}">
      <dgm:prSet/>
      <dgm:spPr/>
      <dgm:t>
        <a:bodyPr/>
        <a:lstStyle/>
        <a:p>
          <a:endParaRPr lang="ru-RU"/>
        </a:p>
      </dgm:t>
    </dgm:pt>
    <dgm:pt modelId="{1290C707-B9B9-499D-876B-3655E8BA3478}" type="sibTrans" cxnId="{3A049192-EC7E-4286-89E0-65218803A203}">
      <dgm:prSet/>
      <dgm:spPr/>
      <dgm:t>
        <a:bodyPr/>
        <a:lstStyle/>
        <a:p>
          <a:endParaRPr lang="ru-RU"/>
        </a:p>
      </dgm:t>
    </dgm:pt>
    <dgm:pt modelId="{9FFFFBBB-4307-4C25-9575-274C0A16CDDF}">
      <dgm:prSet custT="1"/>
      <dgm:spPr/>
      <dgm:t>
        <a:bodyPr/>
        <a:lstStyle/>
        <a:p>
          <a:pPr marL="57150" indent="0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Стенды «Звезда недели» (среди детей и среди педагогов)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082F917E-AFE8-4E31-9D4B-E7A7368E7980}" type="parTrans" cxnId="{5BE036EE-727C-48A2-A7DC-23A93A5D0589}">
      <dgm:prSet/>
      <dgm:spPr/>
      <dgm:t>
        <a:bodyPr/>
        <a:lstStyle/>
        <a:p>
          <a:endParaRPr lang="ru-RU"/>
        </a:p>
      </dgm:t>
    </dgm:pt>
    <dgm:pt modelId="{3FA2FC87-B201-45A1-BDAA-E6DFD5F09A60}" type="sibTrans" cxnId="{5BE036EE-727C-48A2-A7DC-23A93A5D0589}">
      <dgm:prSet/>
      <dgm:spPr/>
      <dgm:t>
        <a:bodyPr/>
        <a:lstStyle/>
        <a:p>
          <a:endParaRPr lang="ru-RU"/>
        </a:p>
      </dgm:t>
    </dgm:pt>
    <dgm:pt modelId="{CE0F4F32-9919-4943-8C4F-01F2E0AF364E}">
      <dgm:prSet custT="1"/>
      <dgm:spPr/>
      <dgm:t>
        <a:bodyPr/>
        <a:lstStyle/>
        <a:p>
          <a:pPr marL="57150" indent="0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Стена для родителей (Отзывы, предложения, замечания).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DD523448-FD2F-4851-AB30-3F5022C1DD26}" type="parTrans" cxnId="{6813E26C-3204-4479-BD7E-165DBD80EFF7}">
      <dgm:prSet/>
      <dgm:spPr/>
      <dgm:t>
        <a:bodyPr/>
        <a:lstStyle/>
        <a:p>
          <a:endParaRPr lang="ru-RU"/>
        </a:p>
      </dgm:t>
    </dgm:pt>
    <dgm:pt modelId="{24097C86-FB2D-43E2-9033-8D1C9E460891}" type="sibTrans" cxnId="{6813E26C-3204-4479-BD7E-165DBD80EFF7}">
      <dgm:prSet/>
      <dgm:spPr/>
      <dgm:t>
        <a:bodyPr/>
        <a:lstStyle/>
        <a:p>
          <a:endParaRPr lang="ru-RU"/>
        </a:p>
      </dgm:t>
    </dgm:pt>
    <dgm:pt modelId="{A798F79D-E980-46CC-A9DE-C31A8EDE2CB1}">
      <dgm:prSet phldrT="[Текст]" custT="1"/>
      <dgm:spPr/>
      <dgm:t>
        <a:bodyPr/>
        <a:lstStyle/>
        <a:p>
          <a:pPr marL="57150" marR="0" indent="0" defTabSz="4000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54DBECBD-CDE6-46E1-9691-F289DECA052B}" type="parTrans" cxnId="{5C1D0371-8B03-4697-869F-9FD043DDFE6E}">
      <dgm:prSet/>
      <dgm:spPr/>
      <dgm:t>
        <a:bodyPr/>
        <a:lstStyle/>
        <a:p>
          <a:endParaRPr lang="ru-RU"/>
        </a:p>
      </dgm:t>
    </dgm:pt>
    <dgm:pt modelId="{8C914B7E-15D1-4A74-B39F-E2C05DB1FEC4}" type="sibTrans" cxnId="{5C1D0371-8B03-4697-869F-9FD043DDFE6E}">
      <dgm:prSet/>
      <dgm:spPr/>
      <dgm:t>
        <a:bodyPr/>
        <a:lstStyle/>
        <a:p>
          <a:endParaRPr lang="ru-RU"/>
        </a:p>
      </dgm:t>
    </dgm:pt>
    <dgm:pt modelId="{D145F4CC-E71E-45A3-9EDC-7261FB10B859}">
      <dgm:prSet custT="1"/>
      <dgm:spPr/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Центры в группах с неструктурированными материалами</a:t>
          </a:r>
        </a:p>
      </dgm:t>
    </dgm:pt>
    <dgm:pt modelId="{8AA89072-F8BF-4E7B-977D-5EFE18E4CA5C}" type="parTrans" cxnId="{3019ED8F-6E32-4A98-BBC4-0543ADF7648A}">
      <dgm:prSet/>
      <dgm:spPr/>
      <dgm:t>
        <a:bodyPr/>
        <a:lstStyle/>
        <a:p>
          <a:endParaRPr lang="ru-RU"/>
        </a:p>
      </dgm:t>
    </dgm:pt>
    <dgm:pt modelId="{D81BF560-10AC-435B-B90B-4F7630ECB31E}" type="sibTrans" cxnId="{3019ED8F-6E32-4A98-BBC4-0543ADF7648A}">
      <dgm:prSet/>
      <dgm:spPr/>
      <dgm:t>
        <a:bodyPr/>
        <a:lstStyle/>
        <a:p>
          <a:endParaRPr lang="ru-RU"/>
        </a:p>
      </dgm:t>
    </dgm:pt>
    <dgm:pt modelId="{B7EA08D8-7D08-4497-9C0E-FB9995BD2B6F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dirty="0" smtClean="0">
              <a:latin typeface="Times New Roman" pitchFamily="18" charset="0"/>
              <a:ea typeface="Calibri"/>
              <a:cs typeface="Times New Roman" pitchFamily="18" charset="0"/>
            </a:rPr>
            <a:t>тренинги по эмоциональному интеллекту. </a:t>
          </a:r>
          <a:endParaRPr lang="ru-RU" sz="12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10B00C5A-7B93-4797-A9AD-A5124D36D4C0}" type="parTrans" cxnId="{5051363F-E8F8-4F1A-B67D-491E5775930E}">
      <dgm:prSet/>
      <dgm:spPr/>
      <dgm:t>
        <a:bodyPr/>
        <a:lstStyle/>
        <a:p>
          <a:endParaRPr lang="ru-RU"/>
        </a:p>
      </dgm:t>
    </dgm:pt>
    <dgm:pt modelId="{B6C97EB8-8511-4672-9B3D-1B2794175C12}" type="sibTrans" cxnId="{5051363F-E8F8-4F1A-B67D-491E5775930E}">
      <dgm:prSet/>
      <dgm:spPr/>
      <dgm:t>
        <a:bodyPr/>
        <a:lstStyle/>
        <a:p>
          <a:endParaRPr lang="ru-RU"/>
        </a:p>
      </dgm:t>
    </dgm:pt>
    <dgm:pt modelId="{D885545E-7EC8-4D71-97AE-1ACC10B86FE0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100" dirty="0" smtClean="0"/>
        </a:p>
      </dgm:t>
    </dgm:pt>
    <dgm:pt modelId="{59352E98-C79E-4A62-8306-CFF13C643246}" type="parTrans" cxnId="{1BAC607A-D32F-4BB1-A05E-38D38F131AEA}">
      <dgm:prSet/>
      <dgm:spPr/>
    </dgm:pt>
    <dgm:pt modelId="{49E85F13-39F3-48A8-BDA1-323708672E7A}" type="sibTrans" cxnId="{1BAC607A-D32F-4BB1-A05E-38D38F131AEA}">
      <dgm:prSet/>
      <dgm:spPr/>
    </dgm:pt>
    <dgm:pt modelId="{5115E578-30E1-452F-B940-943C06B93A21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 dirty="0" smtClean="0">
              <a:latin typeface="Times New Roman" pitchFamily="18" charset="0"/>
              <a:ea typeface="Calibri"/>
              <a:cs typeface="Times New Roman" pitchFamily="18" charset="0"/>
            </a:rPr>
            <a:t>Внесение изменений в нормативно-правовую базу, имеющиеся программы и проекты,</a:t>
          </a:r>
          <a:endParaRPr lang="ru-RU" sz="1100" dirty="0" smtClean="0"/>
        </a:p>
      </dgm:t>
    </dgm:pt>
    <dgm:pt modelId="{BFE6418B-6FD9-40A5-A4D6-285784F2866F}" type="parTrans" cxnId="{E2936C6A-5539-4030-BDF6-B0A2E1BA917A}">
      <dgm:prSet/>
      <dgm:spPr/>
    </dgm:pt>
    <dgm:pt modelId="{94FF4ED9-C0F0-4F4A-8A19-D6AB99D3B102}" type="sibTrans" cxnId="{E2936C6A-5539-4030-BDF6-B0A2E1BA917A}">
      <dgm:prSet/>
      <dgm:spPr/>
    </dgm:pt>
    <dgm:pt modelId="{EE4A8AEB-FD99-4B61-BAC1-A8B60C0B15DB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УМК «Школа возможностей» и СЭР.</a:t>
          </a:r>
        </a:p>
      </dgm:t>
    </dgm:pt>
    <dgm:pt modelId="{D5A091BF-14D0-46C6-BA75-7FA34EF17186}" type="parTrans" cxnId="{7998A9CB-9AC6-49EB-B948-D6C8211D5D3E}">
      <dgm:prSet/>
      <dgm:spPr/>
    </dgm:pt>
    <dgm:pt modelId="{85EF641F-A4E3-483B-A190-BC53C0B34C0C}" type="sibTrans" cxnId="{7998A9CB-9AC6-49EB-B948-D6C8211D5D3E}">
      <dgm:prSet/>
      <dgm:spPr/>
    </dgm:pt>
    <dgm:pt modelId="{5CCE0462-EE8B-4317-A2B4-CAD7D05325E7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 dirty="0" smtClean="0">
              <a:latin typeface="Times New Roman" pitchFamily="18" charset="0"/>
              <a:ea typeface="Calibri"/>
              <a:cs typeface="Times New Roman" pitchFamily="18" charset="0"/>
            </a:rPr>
            <a:t> обучение педагогической команды,</a:t>
          </a:r>
          <a:endParaRPr lang="ru-RU" sz="1100" dirty="0" smtClean="0"/>
        </a:p>
      </dgm:t>
    </dgm:pt>
    <dgm:pt modelId="{7AF52CE2-CFEA-4F60-8214-AE9801EA6F50}" type="parTrans" cxnId="{47642F69-C256-4933-BDF0-D726513753D9}">
      <dgm:prSet/>
      <dgm:spPr/>
    </dgm:pt>
    <dgm:pt modelId="{76FE289F-BBF8-4E0F-9103-3BBFEA321E00}" type="sibTrans" cxnId="{47642F69-C256-4933-BDF0-D726513753D9}">
      <dgm:prSet/>
      <dgm:spPr/>
    </dgm:pt>
    <dgm:pt modelId="{DF4ACB8E-726B-4C7C-94F0-17A37B9F1B24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 dirty="0" smtClean="0">
              <a:latin typeface="Times New Roman" pitchFamily="18" charset="0"/>
              <a:ea typeface="Calibri"/>
              <a:cs typeface="Times New Roman" pitchFamily="18" charset="0"/>
            </a:rPr>
            <a:t> создаем </a:t>
          </a:r>
          <a:r>
            <a:rPr lang="ru-RU" sz="1100" dirty="0" err="1" smtClean="0">
              <a:latin typeface="Times New Roman" pitchFamily="18" charset="0"/>
              <a:ea typeface="Calibri"/>
              <a:cs typeface="Times New Roman" pitchFamily="18" charset="0"/>
            </a:rPr>
            <a:t>ПОСы</a:t>
          </a:r>
          <a:r>
            <a:rPr lang="ru-RU" sz="1100" dirty="0" smtClean="0">
              <a:latin typeface="Times New Roman" pitchFamily="18" charset="0"/>
              <a:ea typeface="Calibri"/>
              <a:cs typeface="Times New Roman" pitchFamily="18" charset="0"/>
            </a:rPr>
            <a:t>,</a:t>
          </a:r>
          <a:endParaRPr lang="ru-RU" sz="1100" dirty="0" smtClean="0"/>
        </a:p>
      </dgm:t>
    </dgm:pt>
    <dgm:pt modelId="{172BA7EC-B6FA-47FE-BD94-018DE7ED1C62}" type="parTrans" cxnId="{9CEB982E-D834-4606-9919-CF604B2697BE}">
      <dgm:prSet/>
      <dgm:spPr/>
    </dgm:pt>
    <dgm:pt modelId="{84A3B6C6-6708-4212-A284-F6C3FD09F549}" type="sibTrans" cxnId="{9CEB982E-D834-4606-9919-CF604B2697BE}">
      <dgm:prSet/>
      <dgm:spPr/>
    </dgm:pt>
    <dgm:pt modelId="{C461BEA4-1F68-4DCB-98D3-B498BA02B005}" type="pres">
      <dgm:prSet presAssocID="{E7E14B42-A2B8-4F76-B332-28A05D0A42EC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B45A6DF-D866-4456-969A-7FBF722A4014}" type="pres">
      <dgm:prSet presAssocID="{F7A531D8-5C00-4D00-B7E2-1589225479D0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22410F-8608-4AD3-93E1-3E627B81AE23}" type="pres">
      <dgm:prSet presAssocID="{F7A531D8-5C00-4D00-B7E2-1589225479D0}" presName="image" presStyleLbl="fgImgPlace1" presStyleIdx="0" presStyleCnt="3" custScaleX="66859" custScaleY="54870" custLinFactNeighborX="-14626" custLinFactNeighborY="-2355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A8AEECF-EC0D-411D-A995-8CADF701B587}" type="pres">
      <dgm:prSet presAssocID="{F7A531D8-5C00-4D00-B7E2-1589225479D0}" presName="childNode" presStyleLbl="node1" presStyleIdx="0" presStyleCnt="3" custScaleY="1152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E1F0B7-F2A3-41B1-850A-4D9695E3180A}" type="pres">
      <dgm:prSet presAssocID="{F7A531D8-5C00-4D00-B7E2-1589225479D0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0D9863-D26B-4B43-A277-0ED9CF2A5112}" type="pres">
      <dgm:prSet presAssocID="{EA51D38A-20D6-4E50-9F45-3B78180086DC}" presName="sibTrans" presStyleCnt="0"/>
      <dgm:spPr/>
      <dgm:t>
        <a:bodyPr/>
        <a:lstStyle/>
        <a:p>
          <a:endParaRPr lang="ru-RU"/>
        </a:p>
      </dgm:t>
    </dgm:pt>
    <dgm:pt modelId="{5077517F-B9D2-48F0-8126-EB585EAB4EC7}" type="pres">
      <dgm:prSet presAssocID="{FA1C3946-2F32-4767-AF3D-C2A8978506C0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529B08-D34E-40BB-984E-EC5213961682}" type="pres">
      <dgm:prSet presAssocID="{FA1C3946-2F32-4767-AF3D-C2A8978506C0}" presName="image" presStyleLbl="fgImgPlace1" presStyleIdx="1" presStyleCnt="3" custScaleX="34130" custScaleY="37071" custLinFactNeighborX="-44496" custLinFactNeighborY="-6866"/>
      <dgm:spPr/>
      <dgm:t>
        <a:bodyPr/>
        <a:lstStyle/>
        <a:p>
          <a:endParaRPr lang="ru-RU"/>
        </a:p>
      </dgm:t>
    </dgm:pt>
    <dgm:pt modelId="{DF927008-DD36-4C99-8740-29577877418A}" type="pres">
      <dgm:prSet presAssocID="{FA1C3946-2F32-4767-AF3D-C2A8978506C0}" presName="childNode" presStyleLbl="node1" presStyleIdx="1" presStyleCnt="3" custScaleX="117022" custScaleY="113809" custLinFactNeighborX="-10096" custLinFactNeighborY="29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A7ACD6-6AAF-4627-B886-71A4CFBBB79B}" type="pres">
      <dgm:prSet presAssocID="{FA1C3946-2F32-4767-AF3D-C2A8978506C0}" presName="parentNode" presStyleLbl="revTx" presStyleIdx="1" presStyleCnt="3" custScaleY="111413" custLinFactNeighborX="-82317" custLinFactNeighborY="221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46FB53-9167-40F9-968D-F5E39DBB2B8F}" type="pres">
      <dgm:prSet presAssocID="{99891648-4F34-4B91-92F9-EBCC66C39F2A}" presName="sibTrans" presStyleCnt="0"/>
      <dgm:spPr/>
      <dgm:t>
        <a:bodyPr/>
        <a:lstStyle/>
        <a:p>
          <a:endParaRPr lang="ru-RU"/>
        </a:p>
      </dgm:t>
    </dgm:pt>
    <dgm:pt modelId="{864D3B79-D0A4-4D0A-A962-03C2D5593364}" type="pres">
      <dgm:prSet presAssocID="{BB013F04-1614-41E9-836E-C07492B3B14E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264955-2BB0-4035-897D-C9E61FF99C86}" type="pres">
      <dgm:prSet presAssocID="{BB013F04-1614-41E9-836E-C07492B3B14E}" presName="image" presStyleLbl="fgImgPlace1" presStyleIdx="2" presStyleCnt="3" custScaleX="94925" custScaleY="64884" custLinFactNeighborX="-64519" custLinFactNeighborY="-8117"/>
      <dgm:spPr/>
      <dgm:t>
        <a:bodyPr/>
        <a:lstStyle/>
        <a:p>
          <a:endParaRPr lang="ru-RU"/>
        </a:p>
      </dgm:t>
    </dgm:pt>
    <dgm:pt modelId="{99F5C32F-1CC9-44F2-9DC2-44AB5DC458D9}" type="pres">
      <dgm:prSet presAssocID="{BB013F04-1614-41E9-836E-C07492B3B14E}" presName="childNode" presStyleLbl="node1" presStyleIdx="2" presStyleCnt="3" custScaleX="127460" custScaleY="1247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0A4298-0E5D-44A8-BE24-47C7D1701F8A}" type="pres">
      <dgm:prSet presAssocID="{BB013F04-1614-41E9-836E-C07492B3B14E}" presName="parentNode" presStyleLbl="revTx" presStyleIdx="2" presStyleCnt="3" custLinFactNeighborX="-71193" custLinFactNeighborY="-2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FFA799-6D9F-4125-A138-F38DD6EF807A}" type="presOf" srcId="{6BAD5520-AD8E-46EA-8F30-BCC33044FEA8}" destId="{99F5C32F-1CC9-44F2-9DC2-44AB5DC458D9}" srcOrd="0" destOrd="6" presId="urn:microsoft.com/office/officeart/2005/8/layout/hList2"/>
    <dgm:cxn modelId="{9CEB982E-D834-4606-9919-CF604B2697BE}" srcId="{FA1C3946-2F32-4767-AF3D-C2A8978506C0}" destId="{DF4ACB8E-726B-4C7C-94F0-17A37B9F1B24}" srcOrd="2" destOrd="0" parTransId="{172BA7EC-B6FA-47FE-BD94-018DE7ED1C62}" sibTransId="{84A3B6C6-6708-4212-A284-F6C3FD09F549}"/>
    <dgm:cxn modelId="{8C9B08EF-918A-4A21-A278-295A6881BAA7}" type="presOf" srcId="{D145F4CC-E71E-45A3-9EDC-7261FB10B859}" destId="{99F5C32F-1CC9-44F2-9DC2-44AB5DC458D9}" srcOrd="0" destOrd="1" presId="urn:microsoft.com/office/officeart/2005/8/layout/hList2"/>
    <dgm:cxn modelId="{6813E26C-3204-4479-BD7E-165DBD80EFF7}" srcId="{BB013F04-1614-41E9-836E-C07492B3B14E}" destId="{CE0F4F32-9919-4943-8C4F-01F2E0AF364E}" srcOrd="5" destOrd="0" parTransId="{DD523448-FD2F-4851-AB30-3F5022C1DD26}" sibTransId="{24097C86-FB2D-43E2-9033-8D1C9E460891}"/>
    <dgm:cxn modelId="{47642F69-C256-4933-BDF0-D726513753D9}" srcId="{FA1C3946-2F32-4767-AF3D-C2A8978506C0}" destId="{5CCE0462-EE8B-4317-A2B4-CAD7D05325E7}" srcOrd="1" destOrd="0" parTransId="{7AF52CE2-CFEA-4F60-8214-AE9801EA6F50}" sibTransId="{76FE289F-BBF8-4E0F-9103-3BBFEA321E00}"/>
    <dgm:cxn modelId="{F6C785E7-A843-4378-B395-B47A774209B3}" type="presOf" srcId="{C25C3380-95BB-425E-AEAB-2108795EDA22}" destId="{DF927008-DD36-4C99-8740-29577877418A}" srcOrd="0" destOrd="7" presId="urn:microsoft.com/office/officeart/2005/8/layout/hList2"/>
    <dgm:cxn modelId="{1BAC607A-D32F-4BB1-A05E-38D38F131AEA}" srcId="{FA1C3946-2F32-4767-AF3D-C2A8978506C0}" destId="{D885545E-7EC8-4D71-97AE-1ACC10B86FE0}" srcOrd="5" destOrd="0" parTransId="{59352E98-C79E-4A62-8306-CFF13C643246}" sibTransId="{49E85F13-39F3-48A8-BDA1-323708672E7A}"/>
    <dgm:cxn modelId="{0FEF0539-AD94-4287-A2EF-D76C24C974B7}" type="presOf" srcId="{EE4A8AEB-FD99-4B61-BAC1-A8B60C0B15DB}" destId="{DF927008-DD36-4C99-8740-29577877418A}" srcOrd="0" destOrd="3" presId="urn:microsoft.com/office/officeart/2005/8/layout/hList2"/>
    <dgm:cxn modelId="{1BC30615-13E7-4C74-9F48-DD4B33FAD1DF}" srcId="{BB013F04-1614-41E9-836E-C07492B3B14E}" destId="{DA60E93E-BA25-47A4-BA0D-7CB3AB633169}" srcOrd="0" destOrd="0" parTransId="{40675851-812B-405F-9C77-093BF1496D2C}" sibTransId="{D3BBD88E-6800-4941-A14E-5C2D54AC5867}"/>
    <dgm:cxn modelId="{79F4C727-1A27-4D61-B206-79AE3DD004EF}" type="presOf" srcId="{FA1C3946-2F32-4767-AF3D-C2A8978506C0}" destId="{94A7ACD6-6AAF-4627-B886-71A4CFBBB79B}" srcOrd="0" destOrd="0" presId="urn:microsoft.com/office/officeart/2005/8/layout/hList2"/>
    <dgm:cxn modelId="{9A5D9250-F5AB-4A62-BC7C-83B9130D98E5}" srcId="{BB013F04-1614-41E9-836E-C07492B3B14E}" destId="{6BAD5520-AD8E-46EA-8F30-BCC33044FEA8}" srcOrd="6" destOrd="0" parTransId="{430059C0-69A3-4FD3-901F-66BD822967D6}" sibTransId="{C703750A-72C9-4CE8-B938-F1F9A34C7319}"/>
    <dgm:cxn modelId="{FE87B330-0FD2-467C-BC58-BF55C881AA7B}" type="presOf" srcId="{B861CFA9-B4DB-4A0B-AD3F-DE459AC36274}" destId="{DF927008-DD36-4C99-8740-29577877418A}" srcOrd="0" destOrd="6" presId="urn:microsoft.com/office/officeart/2005/8/layout/hList2"/>
    <dgm:cxn modelId="{6D937AE1-8672-4D79-B098-9FBAB35173A0}" srcId="{FA1C3946-2F32-4767-AF3D-C2A8978506C0}" destId="{0ECFC2A1-72D3-413E-9196-1E77F0E9CBB1}" srcOrd="4" destOrd="0" parTransId="{C7A49742-2D9C-4A42-B5F1-219967E27495}" sibTransId="{2271F2BC-24A7-40F1-B375-4D404564DBDE}"/>
    <dgm:cxn modelId="{1DC88192-C54E-4290-8823-110328EC5F1E}" type="presOf" srcId="{F7A531D8-5C00-4D00-B7E2-1589225479D0}" destId="{43E1F0B7-F2A3-41B1-850A-4D9695E3180A}" srcOrd="0" destOrd="0" presId="urn:microsoft.com/office/officeart/2005/8/layout/hList2"/>
    <dgm:cxn modelId="{5051363F-E8F8-4F1A-B67D-491E5775930E}" srcId="{F7A531D8-5C00-4D00-B7E2-1589225479D0}" destId="{B7EA08D8-7D08-4497-9C0E-FB9995BD2B6F}" srcOrd="2" destOrd="0" parTransId="{10B00C5A-7B93-4797-A9AD-A5124D36D4C0}" sibTransId="{B6C97EB8-8511-4672-9B3D-1B2794175C12}"/>
    <dgm:cxn modelId="{A6E0C6A9-3BE4-4B37-8C9D-504A8C2329D9}" type="presOf" srcId="{DF4ACB8E-726B-4C7C-94F0-17A37B9F1B24}" destId="{DF927008-DD36-4C99-8740-29577877418A}" srcOrd="0" destOrd="2" presId="urn:microsoft.com/office/officeart/2005/8/layout/hList2"/>
    <dgm:cxn modelId="{659C6DA1-B13D-4789-8ED0-381C64967F6D}" type="presOf" srcId="{521834CF-83A8-44C8-ADB5-75C7637761E0}" destId="{99F5C32F-1CC9-44F2-9DC2-44AB5DC458D9}" srcOrd="0" destOrd="2" presId="urn:microsoft.com/office/officeart/2005/8/layout/hList2"/>
    <dgm:cxn modelId="{8D52BBB0-84A9-4767-B99C-6844D46DFE9B}" srcId="{F7A531D8-5C00-4D00-B7E2-1589225479D0}" destId="{4B12F382-87CE-41EA-A58D-363039A90696}" srcOrd="1" destOrd="0" parTransId="{4C40B0D9-5A7A-4E8F-B106-2321C1FCA35B}" sibTransId="{37E51F0A-7D9F-4F76-9C93-D443369BEB66}"/>
    <dgm:cxn modelId="{89EED0AF-26BB-4E72-9916-10B90E5895C0}" type="presOf" srcId="{BB013F04-1614-41E9-836E-C07492B3B14E}" destId="{F80A4298-0E5D-44A8-BE24-47C7D1701F8A}" srcOrd="0" destOrd="0" presId="urn:microsoft.com/office/officeart/2005/8/layout/hList2"/>
    <dgm:cxn modelId="{A5B6879A-3F49-45A0-8B0C-94AECA8E951D}" type="presOf" srcId="{DA60E93E-BA25-47A4-BA0D-7CB3AB633169}" destId="{99F5C32F-1CC9-44F2-9DC2-44AB5DC458D9}" srcOrd="0" destOrd="0" presId="urn:microsoft.com/office/officeart/2005/8/layout/hList2"/>
    <dgm:cxn modelId="{3A049192-EC7E-4286-89E0-65218803A203}" srcId="{BB013F04-1614-41E9-836E-C07492B3B14E}" destId="{82DAF527-3247-4C07-893F-D28AA356132C}" srcOrd="3" destOrd="0" parTransId="{42F875C3-1FA8-4A41-B830-F621B73637D2}" sibTransId="{1290C707-B9B9-499D-876B-3655E8BA3478}"/>
    <dgm:cxn modelId="{6A8570AA-B283-4D18-AB9A-E0F738159CF0}" srcId="{FA1C3946-2F32-4767-AF3D-C2A8978506C0}" destId="{C25C3380-95BB-425E-AEAB-2108795EDA22}" srcOrd="7" destOrd="0" parTransId="{D871DECB-C0CF-492D-B364-D3AC102582F7}" sibTransId="{886A0F15-529E-46A3-8B16-71D57B34B777}"/>
    <dgm:cxn modelId="{7998A9CB-9AC6-49EB-B948-D6C8211D5D3E}" srcId="{FA1C3946-2F32-4767-AF3D-C2A8978506C0}" destId="{EE4A8AEB-FD99-4B61-BAC1-A8B60C0B15DB}" srcOrd="3" destOrd="0" parTransId="{D5A091BF-14D0-46C6-BA75-7FA34EF17186}" sibTransId="{85EF641F-A4E3-483B-A190-BC53C0B34C0C}"/>
    <dgm:cxn modelId="{F658F8BB-B3B2-4239-9989-3C8FBE41F687}" type="presOf" srcId="{A798F79D-E980-46CC-A9DE-C31A8EDE2CB1}" destId="{99F5C32F-1CC9-44F2-9DC2-44AB5DC458D9}" srcOrd="0" destOrd="7" presId="urn:microsoft.com/office/officeart/2005/8/layout/hList2"/>
    <dgm:cxn modelId="{7555706B-D3FF-42A0-8DEB-C18AB26425D0}" srcId="{FA1C3946-2F32-4767-AF3D-C2A8978506C0}" destId="{B861CFA9-B4DB-4A0B-AD3F-DE459AC36274}" srcOrd="6" destOrd="0" parTransId="{E979BEB5-F251-435B-A091-9187B28C79C4}" sibTransId="{802F3424-6537-4F42-9C1D-DBA43F9027A1}"/>
    <dgm:cxn modelId="{238FEB74-DE2B-49B4-AA7A-6D40D87284B3}" type="presOf" srcId="{B7EA08D8-7D08-4497-9C0E-FB9995BD2B6F}" destId="{0A8AEECF-EC0D-411D-A995-8CADF701B587}" srcOrd="0" destOrd="2" presId="urn:microsoft.com/office/officeart/2005/8/layout/hList2"/>
    <dgm:cxn modelId="{E8ADD4EF-E6D7-48E2-A7C4-ED510228513C}" type="presOf" srcId="{CE0F4F32-9919-4943-8C4F-01F2E0AF364E}" destId="{99F5C32F-1CC9-44F2-9DC2-44AB5DC458D9}" srcOrd="0" destOrd="5" presId="urn:microsoft.com/office/officeart/2005/8/layout/hList2"/>
    <dgm:cxn modelId="{DB546C7C-795F-416E-BB76-391876B608FE}" srcId="{F7A531D8-5C00-4D00-B7E2-1589225479D0}" destId="{84550E49-1EB2-43EA-A0DA-C300EDC4028A}" srcOrd="0" destOrd="0" parTransId="{E7103485-BF05-4B04-AC3F-FBAB35667D39}" sibTransId="{19AE1250-1975-4BAD-981B-93B2D7C5C07B}"/>
    <dgm:cxn modelId="{29305E9C-6316-4B82-8196-DF7968C1054D}" type="presOf" srcId="{E7E14B42-A2B8-4F76-B332-28A05D0A42EC}" destId="{C461BEA4-1F68-4DCB-98D3-B498BA02B005}" srcOrd="0" destOrd="0" presId="urn:microsoft.com/office/officeart/2005/8/layout/hList2"/>
    <dgm:cxn modelId="{39CBCA10-A145-416E-B975-1BA8BD861BE1}" type="presOf" srcId="{82DAF527-3247-4C07-893F-D28AA356132C}" destId="{99F5C32F-1CC9-44F2-9DC2-44AB5DC458D9}" srcOrd="0" destOrd="3" presId="urn:microsoft.com/office/officeart/2005/8/layout/hList2"/>
    <dgm:cxn modelId="{E2936C6A-5539-4030-BDF6-B0A2E1BA917A}" srcId="{FA1C3946-2F32-4767-AF3D-C2A8978506C0}" destId="{5115E578-30E1-452F-B940-943C06B93A21}" srcOrd="0" destOrd="0" parTransId="{BFE6418B-6FD9-40A5-A4D6-285784F2866F}" sibTransId="{94FF4ED9-C0F0-4F4A-8A19-D6AB99D3B102}"/>
    <dgm:cxn modelId="{6F0BB001-0CF5-4517-8B37-BF68D9448A92}" type="presOf" srcId="{84550E49-1EB2-43EA-A0DA-C300EDC4028A}" destId="{0A8AEECF-EC0D-411D-A995-8CADF701B587}" srcOrd="0" destOrd="0" presId="urn:microsoft.com/office/officeart/2005/8/layout/hList2"/>
    <dgm:cxn modelId="{E2F1E81F-AB42-424B-8EAA-B40B2EF0959F}" srcId="{E7E14B42-A2B8-4F76-B332-28A05D0A42EC}" destId="{FA1C3946-2F32-4767-AF3D-C2A8978506C0}" srcOrd="1" destOrd="0" parTransId="{1267F1C4-8A19-4F42-BCCB-AD83A8CD920E}" sibTransId="{99891648-4F34-4B91-92F9-EBCC66C39F2A}"/>
    <dgm:cxn modelId="{5C1D0371-8B03-4697-869F-9FD043DDFE6E}" srcId="{BB013F04-1614-41E9-836E-C07492B3B14E}" destId="{A798F79D-E980-46CC-A9DE-C31A8EDE2CB1}" srcOrd="7" destOrd="0" parTransId="{54DBECBD-CDE6-46E1-9691-F289DECA052B}" sibTransId="{8C914B7E-15D1-4A74-B39F-E2C05DB1FEC4}"/>
    <dgm:cxn modelId="{461AC058-37DA-4CA7-B35D-74A0FFF9E659}" type="presOf" srcId="{5115E578-30E1-452F-B940-943C06B93A21}" destId="{DF927008-DD36-4C99-8740-29577877418A}" srcOrd="0" destOrd="0" presId="urn:microsoft.com/office/officeart/2005/8/layout/hList2"/>
    <dgm:cxn modelId="{3019ED8F-6E32-4A98-BBC4-0543ADF7648A}" srcId="{BB013F04-1614-41E9-836E-C07492B3B14E}" destId="{D145F4CC-E71E-45A3-9EDC-7261FB10B859}" srcOrd="1" destOrd="0" parTransId="{8AA89072-F8BF-4E7B-977D-5EFE18E4CA5C}" sibTransId="{D81BF560-10AC-435B-B90B-4F7630ECB31E}"/>
    <dgm:cxn modelId="{3955DC1E-1C4D-41D9-BB97-C551457657BE}" type="presOf" srcId="{0ECFC2A1-72D3-413E-9196-1E77F0E9CBB1}" destId="{DF927008-DD36-4C99-8740-29577877418A}" srcOrd="0" destOrd="4" presId="urn:microsoft.com/office/officeart/2005/8/layout/hList2"/>
    <dgm:cxn modelId="{64D61255-2AF9-4B0A-9064-2B6A3A597BFC}" type="presOf" srcId="{5CCE0462-EE8B-4317-A2B4-CAD7D05325E7}" destId="{DF927008-DD36-4C99-8740-29577877418A}" srcOrd="0" destOrd="1" presId="urn:microsoft.com/office/officeart/2005/8/layout/hList2"/>
    <dgm:cxn modelId="{5BE036EE-727C-48A2-A7DC-23A93A5D0589}" srcId="{BB013F04-1614-41E9-836E-C07492B3B14E}" destId="{9FFFFBBB-4307-4C25-9575-274C0A16CDDF}" srcOrd="4" destOrd="0" parTransId="{082F917E-AFE8-4E31-9D4B-E7A7368E7980}" sibTransId="{3FA2FC87-B201-45A1-BDAA-E6DFD5F09A60}"/>
    <dgm:cxn modelId="{4D0D11DE-A868-4C82-8590-46719487E860}" srcId="{BB013F04-1614-41E9-836E-C07492B3B14E}" destId="{521834CF-83A8-44C8-ADB5-75C7637761E0}" srcOrd="2" destOrd="0" parTransId="{B1CEC980-41FA-4638-A7A9-2B4A988C8C89}" sibTransId="{3BBAEC31-743C-4FF6-9A24-B4093B4A92D8}"/>
    <dgm:cxn modelId="{FAACDE43-EF7E-4384-9F28-ECD3AA2E3A38}" srcId="{E7E14B42-A2B8-4F76-B332-28A05D0A42EC}" destId="{F7A531D8-5C00-4D00-B7E2-1589225479D0}" srcOrd="0" destOrd="0" parTransId="{6A3039F1-5E5C-4C18-B079-E5A0F60236B3}" sibTransId="{EA51D38A-20D6-4E50-9F45-3B78180086DC}"/>
    <dgm:cxn modelId="{EE340DAA-04AE-42B9-92C4-A9EAFDE1D5CD}" type="presOf" srcId="{4B12F382-87CE-41EA-A58D-363039A90696}" destId="{0A8AEECF-EC0D-411D-A995-8CADF701B587}" srcOrd="0" destOrd="1" presId="urn:microsoft.com/office/officeart/2005/8/layout/hList2"/>
    <dgm:cxn modelId="{16947DD3-03D2-489F-B954-FBDEEBF58B25}" srcId="{E7E14B42-A2B8-4F76-B332-28A05D0A42EC}" destId="{BB013F04-1614-41E9-836E-C07492B3B14E}" srcOrd="2" destOrd="0" parTransId="{B96BE37A-D490-4289-A9F8-6AE0A1F9A084}" sibTransId="{932B1AA7-9961-459C-8254-A082B00BC2DB}"/>
    <dgm:cxn modelId="{5ACDF560-4197-4FA3-9B11-70AA7DE97C8E}" type="presOf" srcId="{D885545E-7EC8-4D71-97AE-1ACC10B86FE0}" destId="{DF927008-DD36-4C99-8740-29577877418A}" srcOrd="0" destOrd="5" presId="urn:microsoft.com/office/officeart/2005/8/layout/hList2"/>
    <dgm:cxn modelId="{19144779-4C5D-4354-9EBE-DE5A0F137DF1}" type="presOf" srcId="{9FFFFBBB-4307-4C25-9575-274C0A16CDDF}" destId="{99F5C32F-1CC9-44F2-9DC2-44AB5DC458D9}" srcOrd="0" destOrd="4" presId="urn:microsoft.com/office/officeart/2005/8/layout/hList2"/>
    <dgm:cxn modelId="{11D31DAF-429C-45E2-AC52-1676DA1FBE2C}" type="presParOf" srcId="{C461BEA4-1F68-4DCB-98D3-B498BA02B005}" destId="{9B45A6DF-D866-4456-969A-7FBF722A4014}" srcOrd="0" destOrd="0" presId="urn:microsoft.com/office/officeart/2005/8/layout/hList2"/>
    <dgm:cxn modelId="{95131089-DC0C-416C-9C67-C28631E85A3F}" type="presParOf" srcId="{9B45A6DF-D866-4456-969A-7FBF722A4014}" destId="{C522410F-8608-4AD3-93E1-3E627B81AE23}" srcOrd="0" destOrd="0" presId="urn:microsoft.com/office/officeart/2005/8/layout/hList2"/>
    <dgm:cxn modelId="{E1EF7CC1-0B8A-4F29-A2C6-77FC4716DF95}" type="presParOf" srcId="{9B45A6DF-D866-4456-969A-7FBF722A4014}" destId="{0A8AEECF-EC0D-411D-A995-8CADF701B587}" srcOrd="1" destOrd="0" presId="urn:microsoft.com/office/officeart/2005/8/layout/hList2"/>
    <dgm:cxn modelId="{56355B9D-8CBB-4E78-B073-1E6A6B7B896A}" type="presParOf" srcId="{9B45A6DF-D866-4456-969A-7FBF722A4014}" destId="{43E1F0B7-F2A3-41B1-850A-4D9695E3180A}" srcOrd="2" destOrd="0" presId="urn:microsoft.com/office/officeart/2005/8/layout/hList2"/>
    <dgm:cxn modelId="{EE56EA06-5DEA-437C-9A2D-A8FD25A58E7E}" type="presParOf" srcId="{C461BEA4-1F68-4DCB-98D3-B498BA02B005}" destId="{D40D9863-D26B-4B43-A277-0ED9CF2A5112}" srcOrd="1" destOrd="0" presId="urn:microsoft.com/office/officeart/2005/8/layout/hList2"/>
    <dgm:cxn modelId="{47338AB6-DAE2-4DD7-9557-90D6D77D22A6}" type="presParOf" srcId="{C461BEA4-1F68-4DCB-98D3-B498BA02B005}" destId="{5077517F-B9D2-48F0-8126-EB585EAB4EC7}" srcOrd="2" destOrd="0" presId="urn:microsoft.com/office/officeart/2005/8/layout/hList2"/>
    <dgm:cxn modelId="{100BA9B3-3DFC-4A98-A466-825C2A6B27B3}" type="presParOf" srcId="{5077517F-B9D2-48F0-8126-EB585EAB4EC7}" destId="{7C529B08-D34E-40BB-984E-EC5213961682}" srcOrd="0" destOrd="0" presId="urn:microsoft.com/office/officeart/2005/8/layout/hList2"/>
    <dgm:cxn modelId="{98333B5F-A4D6-4345-A23D-46A588B92CE2}" type="presParOf" srcId="{5077517F-B9D2-48F0-8126-EB585EAB4EC7}" destId="{DF927008-DD36-4C99-8740-29577877418A}" srcOrd="1" destOrd="0" presId="urn:microsoft.com/office/officeart/2005/8/layout/hList2"/>
    <dgm:cxn modelId="{B0B06149-1304-4050-B360-9F2A3E0064F8}" type="presParOf" srcId="{5077517F-B9D2-48F0-8126-EB585EAB4EC7}" destId="{94A7ACD6-6AAF-4627-B886-71A4CFBBB79B}" srcOrd="2" destOrd="0" presId="urn:microsoft.com/office/officeart/2005/8/layout/hList2"/>
    <dgm:cxn modelId="{CF74A766-6A98-4502-8597-0AC353D2BB16}" type="presParOf" srcId="{C461BEA4-1F68-4DCB-98D3-B498BA02B005}" destId="{EB46FB53-9167-40F9-968D-F5E39DBB2B8F}" srcOrd="3" destOrd="0" presId="urn:microsoft.com/office/officeart/2005/8/layout/hList2"/>
    <dgm:cxn modelId="{23184473-ADD1-4885-B86E-E69DA7671C39}" type="presParOf" srcId="{C461BEA4-1F68-4DCB-98D3-B498BA02B005}" destId="{864D3B79-D0A4-4D0A-A962-03C2D5593364}" srcOrd="4" destOrd="0" presId="urn:microsoft.com/office/officeart/2005/8/layout/hList2"/>
    <dgm:cxn modelId="{2344C87F-D287-4FBA-82BE-B125EFCA7933}" type="presParOf" srcId="{864D3B79-D0A4-4D0A-A962-03C2D5593364}" destId="{1A264955-2BB0-4035-897D-C9E61FF99C86}" srcOrd="0" destOrd="0" presId="urn:microsoft.com/office/officeart/2005/8/layout/hList2"/>
    <dgm:cxn modelId="{8B714B9C-D60F-4878-97D0-C7F7040A54D9}" type="presParOf" srcId="{864D3B79-D0A4-4D0A-A962-03C2D5593364}" destId="{99F5C32F-1CC9-44F2-9DC2-44AB5DC458D9}" srcOrd="1" destOrd="0" presId="urn:microsoft.com/office/officeart/2005/8/layout/hList2"/>
    <dgm:cxn modelId="{7982EBEA-F46D-493D-A303-22D2A0B70CCE}" type="presParOf" srcId="{864D3B79-D0A4-4D0A-A962-03C2D5593364}" destId="{F80A4298-0E5D-44A8-BE24-47C7D1701F8A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E955F2-0DB0-4658-80DE-2FAB9F373CA6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2358C31-87A4-4D5D-A4C8-82DE3A433B62}">
      <dgm:prSet phldrT="[Текст]"/>
      <dgm:spPr/>
      <dgm:t>
        <a:bodyPr/>
        <a:lstStyle/>
        <a:p>
          <a:r>
            <a:rPr lang="ru-RU" dirty="0" smtClean="0"/>
            <a:t>Ресурсное обеспечение</a:t>
          </a:r>
          <a:endParaRPr lang="ru-RU" dirty="0"/>
        </a:p>
      </dgm:t>
    </dgm:pt>
    <dgm:pt modelId="{DDE3765A-0162-4E09-8443-6FDE6C262415}" type="parTrans" cxnId="{E9800A23-5CD0-46B1-81C2-51E335964CF4}">
      <dgm:prSet/>
      <dgm:spPr/>
      <dgm:t>
        <a:bodyPr/>
        <a:lstStyle/>
        <a:p>
          <a:endParaRPr lang="ru-RU"/>
        </a:p>
      </dgm:t>
    </dgm:pt>
    <dgm:pt modelId="{CAB0C96C-D8D4-4057-81C7-CCB10AB58F35}" type="sibTrans" cxnId="{E9800A23-5CD0-46B1-81C2-51E335964CF4}">
      <dgm:prSet/>
      <dgm:spPr/>
      <dgm:t>
        <a:bodyPr/>
        <a:lstStyle/>
        <a:p>
          <a:endParaRPr lang="ru-RU"/>
        </a:p>
      </dgm:t>
    </dgm:pt>
    <dgm:pt modelId="{0169A9DF-05F1-45C0-8D78-AC930C967086}">
      <dgm:prSet/>
      <dgm:spPr/>
      <dgm:t>
        <a:bodyPr/>
        <a:lstStyle/>
        <a:p>
          <a:r>
            <a:rPr lang="ru-RU" dirty="0" smtClean="0">
              <a:latin typeface="Times New Roman"/>
              <a:ea typeface="Calibri"/>
              <a:cs typeface="Times New Roman"/>
            </a:rPr>
            <a:t>Управленческое сопровождение</a:t>
          </a:r>
          <a:endParaRPr lang="ru-RU" dirty="0">
            <a:latin typeface="Calibri"/>
            <a:ea typeface="Calibri"/>
            <a:cs typeface="Times New Roman"/>
          </a:endParaRPr>
        </a:p>
      </dgm:t>
    </dgm:pt>
    <dgm:pt modelId="{31C22D9D-11D1-40F5-80EF-D698D61A98D4}" type="parTrans" cxnId="{0BD21EA6-A4D4-4E49-84A7-C968AF07D777}">
      <dgm:prSet/>
      <dgm:spPr/>
      <dgm:t>
        <a:bodyPr/>
        <a:lstStyle/>
        <a:p>
          <a:endParaRPr lang="ru-RU"/>
        </a:p>
      </dgm:t>
    </dgm:pt>
    <dgm:pt modelId="{2BE98235-649D-4546-94BA-B1F029EAC202}" type="sibTrans" cxnId="{0BD21EA6-A4D4-4E49-84A7-C968AF07D777}">
      <dgm:prSet/>
      <dgm:spPr/>
      <dgm:t>
        <a:bodyPr/>
        <a:lstStyle/>
        <a:p>
          <a:endParaRPr lang="ru-RU"/>
        </a:p>
      </dgm:t>
    </dgm:pt>
    <dgm:pt modelId="{E990B4F9-8983-4648-B5DC-99378BEE5454}">
      <dgm:prSet custT="1"/>
      <dgm:spPr/>
      <dgm:t>
        <a:bodyPr/>
        <a:lstStyle/>
        <a:p>
          <a:r>
            <a:rPr lang="ru-RU" sz="1100" b="0" i="0" u="none" dirty="0" smtClean="0"/>
            <a:t>Материально-  технические: Помещения ДОУ, в том числе рекреации, оборудование ДОУ, УМК</a:t>
          </a:r>
          <a:endParaRPr lang="ru-RU" sz="1100" dirty="0"/>
        </a:p>
      </dgm:t>
    </dgm:pt>
    <dgm:pt modelId="{A02C0F16-D29A-4C19-A192-C1AB71BB3C45}" type="parTrans" cxnId="{EB5075A7-7A32-4DBF-9CD3-DE18DC3A4A8D}">
      <dgm:prSet/>
      <dgm:spPr/>
      <dgm:t>
        <a:bodyPr/>
        <a:lstStyle/>
        <a:p>
          <a:endParaRPr lang="ru-RU"/>
        </a:p>
      </dgm:t>
    </dgm:pt>
    <dgm:pt modelId="{43AD163A-6F6A-4273-B216-850A5E2B3533}" type="sibTrans" cxnId="{EB5075A7-7A32-4DBF-9CD3-DE18DC3A4A8D}">
      <dgm:prSet/>
      <dgm:spPr/>
      <dgm:t>
        <a:bodyPr/>
        <a:lstStyle/>
        <a:p>
          <a:endParaRPr lang="ru-RU"/>
        </a:p>
      </dgm:t>
    </dgm:pt>
    <dgm:pt modelId="{92BCB228-DB50-498D-A03B-740B2177F2B8}">
      <dgm:prSet/>
      <dgm:spPr/>
      <dgm:t>
        <a:bodyPr/>
        <a:lstStyle/>
        <a:p>
          <a:r>
            <a:rPr lang="ru-RU" spc="-20" dirty="0" smtClean="0">
              <a:latin typeface="Arial"/>
              <a:cs typeface="Arial"/>
            </a:rPr>
            <a:t>Управление:  управленческая команда.</a:t>
          </a:r>
          <a:endParaRPr lang="ru-RU" dirty="0"/>
        </a:p>
      </dgm:t>
    </dgm:pt>
    <dgm:pt modelId="{A3A39D6F-19B1-4885-9C00-9520693AC286}" type="parTrans" cxnId="{B268CC06-D657-4A85-B3DE-C336A1D1E7EF}">
      <dgm:prSet/>
      <dgm:spPr/>
      <dgm:t>
        <a:bodyPr/>
        <a:lstStyle/>
        <a:p>
          <a:endParaRPr lang="ru-RU"/>
        </a:p>
      </dgm:t>
    </dgm:pt>
    <dgm:pt modelId="{A40198B1-18D9-4AD5-B1D7-81DFFAE86163}" type="sibTrans" cxnId="{B268CC06-D657-4A85-B3DE-C336A1D1E7EF}">
      <dgm:prSet/>
      <dgm:spPr/>
      <dgm:t>
        <a:bodyPr/>
        <a:lstStyle/>
        <a:p>
          <a:endParaRPr lang="ru-RU"/>
        </a:p>
      </dgm:t>
    </dgm:pt>
    <dgm:pt modelId="{050F89FF-777A-44FB-A986-DA844CBE908A}">
      <dgm:prSet/>
      <dgm:spPr/>
      <dgm:t>
        <a:bodyPr/>
        <a:lstStyle/>
        <a:p>
          <a:r>
            <a:rPr lang="ru-RU" dirty="0" smtClean="0">
              <a:latin typeface="Arial"/>
              <a:cs typeface="Arial"/>
            </a:rPr>
            <a:t>О</a:t>
          </a:r>
          <a:r>
            <a:rPr lang="ru-RU" spc="5" dirty="0" smtClean="0">
              <a:latin typeface="Arial"/>
              <a:cs typeface="Arial"/>
            </a:rPr>
            <a:t>б</a:t>
          </a:r>
          <a:r>
            <a:rPr lang="ru-RU" spc="-5" dirty="0" smtClean="0">
              <a:latin typeface="Arial"/>
              <a:cs typeface="Arial"/>
            </a:rPr>
            <a:t>р</a:t>
          </a:r>
          <a:r>
            <a:rPr lang="ru-RU" spc="-55" dirty="0" smtClean="0">
              <a:latin typeface="Arial"/>
              <a:cs typeface="Arial"/>
            </a:rPr>
            <a:t>а</a:t>
          </a:r>
          <a:r>
            <a:rPr lang="ru-RU" dirty="0" smtClean="0">
              <a:latin typeface="Arial"/>
              <a:cs typeface="Arial"/>
            </a:rPr>
            <a:t>тная	с</a:t>
          </a:r>
          <a:r>
            <a:rPr lang="ru-RU" spc="-30" dirty="0" smtClean="0">
              <a:latin typeface="Arial"/>
              <a:cs typeface="Arial"/>
            </a:rPr>
            <a:t>в</a:t>
          </a:r>
          <a:r>
            <a:rPr lang="ru-RU" dirty="0" smtClean="0">
              <a:latin typeface="Arial"/>
              <a:cs typeface="Arial"/>
            </a:rPr>
            <a:t>яз</a:t>
          </a:r>
          <a:r>
            <a:rPr lang="ru-RU" spc="-10" dirty="0" smtClean="0">
              <a:latin typeface="Arial"/>
              <a:cs typeface="Arial"/>
            </a:rPr>
            <a:t>ь</a:t>
          </a:r>
          <a:r>
            <a:rPr lang="ru-RU" dirty="0" smtClean="0">
              <a:latin typeface="Arial"/>
              <a:cs typeface="Arial"/>
            </a:rPr>
            <a:t>:	п</a:t>
          </a:r>
          <a:r>
            <a:rPr lang="ru-RU" spc="-55" dirty="0" smtClean="0">
              <a:latin typeface="Arial"/>
              <a:cs typeface="Arial"/>
            </a:rPr>
            <a:t>е</a:t>
          </a:r>
          <a:r>
            <a:rPr lang="ru-RU" spc="-10" dirty="0" smtClean="0">
              <a:latin typeface="Arial"/>
              <a:cs typeface="Arial"/>
            </a:rPr>
            <a:t>д</a:t>
          </a:r>
          <a:r>
            <a:rPr lang="ru-RU" spc="20" dirty="0" smtClean="0">
              <a:latin typeface="Arial"/>
              <a:cs typeface="Arial"/>
            </a:rPr>
            <a:t>с</a:t>
          </a:r>
          <a:r>
            <a:rPr lang="ru-RU" spc="-5" dirty="0" smtClean="0">
              <a:latin typeface="Arial"/>
              <a:cs typeface="Arial"/>
            </a:rPr>
            <a:t>о</a:t>
          </a:r>
          <a:r>
            <a:rPr lang="ru-RU" spc="-20" dirty="0" smtClean="0">
              <a:latin typeface="Arial"/>
              <a:cs typeface="Arial"/>
            </a:rPr>
            <a:t>в</a:t>
          </a:r>
          <a:r>
            <a:rPr lang="ru-RU" spc="-90" dirty="0" smtClean="0">
              <a:latin typeface="Arial"/>
              <a:cs typeface="Arial"/>
            </a:rPr>
            <a:t>е</a:t>
          </a:r>
          <a:r>
            <a:rPr lang="ru-RU" dirty="0" smtClean="0">
              <a:latin typeface="Arial"/>
              <a:cs typeface="Arial"/>
            </a:rPr>
            <a:t>ты,	</a:t>
          </a:r>
          <a:r>
            <a:rPr lang="ru-RU" spc="-20" dirty="0" smtClean="0">
              <a:latin typeface="Arial"/>
              <a:cs typeface="Arial"/>
            </a:rPr>
            <a:t>педагогические часы, опросы на сайте ДОУ, в </a:t>
          </a:r>
          <a:r>
            <a:rPr lang="ru-RU" dirty="0" err="1" smtClean="0">
              <a:latin typeface="Arial"/>
              <a:cs typeface="Arial"/>
            </a:rPr>
            <a:t>мессенджерах</a:t>
          </a:r>
          <a:r>
            <a:rPr lang="ru-RU" dirty="0" smtClean="0">
              <a:latin typeface="Arial"/>
              <a:cs typeface="Arial"/>
            </a:rPr>
            <a:t>, публикация сборника, отчеты о реализации проекта на РМО  </a:t>
          </a:r>
          <a:endParaRPr lang="ru-RU" dirty="0">
            <a:latin typeface="Arial"/>
            <a:cs typeface="Arial"/>
          </a:endParaRPr>
        </a:p>
      </dgm:t>
    </dgm:pt>
    <dgm:pt modelId="{56CD60FC-8180-4E96-95A3-70C078CD5F82}" type="parTrans" cxnId="{2DD58D66-6263-430A-8A26-1BD4BE7C5489}">
      <dgm:prSet/>
      <dgm:spPr/>
      <dgm:t>
        <a:bodyPr/>
        <a:lstStyle/>
        <a:p>
          <a:endParaRPr lang="ru-RU"/>
        </a:p>
      </dgm:t>
    </dgm:pt>
    <dgm:pt modelId="{EAA1B17C-3486-42E6-883F-253CEC9A28B0}" type="sibTrans" cxnId="{2DD58D66-6263-430A-8A26-1BD4BE7C5489}">
      <dgm:prSet/>
      <dgm:spPr/>
      <dgm:t>
        <a:bodyPr/>
        <a:lstStyle/>
        <a:p>
          <a:endParaRPr lang="ru-RU"/>
        </a:p>
      </dgm:t>
    </dgm:pt>
    <dgm:pt modelId="{439B7749-C33E-4C7E-90CC-AE326D096758}">
      <dgm:prSet/>
      <dgm:spPr/>
      <dgm:t>
        <a:bodyPr/>
        <a:lstStyle/>
        <a:p>
          <a:r>
            <a:rPr lang="ru-RU" spc="-10" dirty="0" smtClean="0">
              <a:latin typeface="Arial"/>
              <a:cs typeface="Arial"/>
            </a:rPr>
            <a:t>Наставничество:	куратор от ИПК</a:t>
          </a:r>
          <a:endParaRPr lang="ru-RU" dirty="0">
            <a:latin typeface="Arial"/>
            <a:cs typeface="Arial"/>
          </a:endParaRPr>
        </a:p>
      </dgm:t>
    </dgm:pt>
    <dgm:pt modelId="{0DEE9524-965C-4FC5-8316-06BBD0382F76}" type="parTrans" cxnId="{A619DD84-3B57-4572-B3F5-EAF7D5D16A86}">
      <dgm:prSet/>
      <dgm:spPr/>
      <dgm:t>
        <a:bodyPr/>
        <a:lstStyle/>
        <a:p>
          <a:endParaRPr lang="ru-RU"/>
        </a:p>
      </dgm:t>
    </dgm:pt>
    <dgm:pt modelId="{AC968283-F546-419B-8EF0-AF743ECFD924}" type="sibTrans" cxnId="{A619DD84-3B57-4572-B3F5-EAF7D5D16A86}">
      <dgm:prSet/>
      <dgm:spPr/>
      <dgm:t>
        <a:bodyPr/>
        <a:lstStyle/>
        <a:p>
          <a:endParaRPr lang="ru-RU"/>
        </a:p>
      </dgm:t>
    </dgm:pt>
    <dgm:pt modelId="{71EB4A95-EF50-4557-9E70-9180EBC9487C}">
      <dgm:prSet/>
      <dgm:spPr/>
      <dgm:t>
        <a:bodyPr/>
        <a:lstStyle/>
        <a:p>
          <a:r>
            <a:rPr lang="ru-RU" spc="-10" dirty="0" smtClean="0">
              <a:latin typeface="Arial"/>
              <a:cs typeface="Arial"/>
            </a:rPr>
            <a:t>Руководство </a:t>
          </a:r>
          <a:r>
            <a:rPr lang="ru-RU" dirty="0" smtClean="0">
              <a:latin typeface="Arial"/>
              <a:cs typeface="Arial"/>
            </a:rPr>
            <a:t>и </a:t>
          </a:r>
          <a:r>
            <a:rPr lang="ru-RU" spc="-10" dirty="0" smtClean="0">
              <a:latin typeface="Arial"/>
              <a:cs typeface="Arial"/>
            </a:rPr>
            <a:t>координация </a:t>
          </a:r>
          <a:r>
            <a:rPr lang="ru-RU" spc="-5" dirty="0" smtClean="0">
              <a:latin typeface="Arial"/>
              <a:cs typeface="Arial"/>
            </a:rPr>
            <a:t>проекта:</a:t>
          </a:r>
          <a:r>
            <a:rPr lang="ru-RU" spc="5" dirty="0" smtClean="0">
              <a:latin typeface="Arial"/>
              <a:cs typeface="Arial"/>
            </a:rPr>
            <a:t> модератор ИПК, </a:t>
          </a:r>
          <a:r>
            <a:rPr lang="ru-RU" spc="-5" dirty="0" smtClean="0">
              <a:latin typeface="Arial"/>
              <a:cs typeface="Arial"/>
            </a:rPr>
            <a:t>заведующий, педагогическая команда</a:t>
          </a:r>
          <a:endParaRPr lang="ru-RU" dirty="0"/>
        </a:p>
      </dgm:t>
    </dgm:pt>
    <dgm:pt modelId="{8437EDBB-2A14-4D27-9B75-9A769F57E876}" type="parTrans" cxnId="{3BC9A2AB-364A-4BE0-87B9-E51D8D2E49AB}">
      <dgm:prSet/>
      <dgm:spPr/>
    </dgm:pt>
    <dgm:pt modelId="{99C35E31-5808-4671-ACEC-683E383652ED}" type="sibTrans" cxnId="{3BC9A2AB-364A-4BE0-87B9-E51D8D2E49AB}">
      <dgm:prSet/>
      <dgm:spPr/>
    </dgm:pt>
    <dgm:pt modelId="{18E71529-B39E-44CB-9D34-A7A22FC3D2EA}">
      <dgm:prSet custT="1"/>
      <dgm:spPr/>
      <dgm:t>
        <a:bodyPr/>
        <a:lstStyle/>
        <a:p>
          <a:r>
            <a:rPr lang="ru-RU" sz="1100" b="0" i="0" u="none" dirty="0" smtClean="0"/>
            <a:t>Сетевые: Договора о сотрудничестве - КСОШ № 1, КСОШ № 3, КСОШ № 7, Курагинский краеведческий музей, </a:t>
          </a:r>
          <a:r>
            <a:rPr lang="ru-RU" sz="1100" b="0" i="0" u="none" dirty="0" err="1" smtClean="0"/>
            <a:t>Курагинская</a:t>
          </a:r>
          <a:r>
            <a:rPr lang="ru-RU" sz="1100" b="0" i="0" u="none" dirty="0" smtClean="0"/>
            <a:t> школа искусств, Центр дополнительного образования, Районная детская библиотека, Районный дом культуры.</a:t>
          </a:r>
          <a:endParaRPr lang="ru-RU" sz="1100" dirty="0"/>
        </a:p>
      </dgm:t>
    </dgm:pt>
    <dgm:pt modelId="{DC6B5722-286C-4339-9D28-3A1A8D630C83}" type="parTrans" cxnId="{C470E6C5-9D3F-4573-9656-E59E7403186C}">
      <dgm:prSet/>
      <dgm:spPr/>
      <dgm:t>
        <a:bodyPr/>
        <a:lstStyle/>
        <a:p>
          <a:endParaRPr lang="ru-RU"/>
        </a:p>
      </dgm:t>
    </dgm:pt>
    <dgm:pt modelId="{C8B02654-5365-438C-AB69-F6F84050EF53}" type="sibTrans" cxnId="{C470E6C5-9D3F-4573-9656-E59E7403186C}">
      <dgm:prSet/>
      <dgm:spPr/>
      <dgm:t>
        <a:bodyPr/>
        <a:lstStyle/>
        <a:p>
          <a:endParaRPr lang="ru-RU"/>
        </a:p>
      </dgm:t>
    </dgm:pt>
    <dgm:pt modelId="{A6BB7859-0875-48BB-B932-86452F0347FF}">
      <dgm:prSet custT="1"/>
      <dgm:spPr/>
      <dgm:t>
        <a:bodyPr/>
        <a:lstStyle/>
        <a:p>
          <a:r>
            <a:rPr lang="ru-RU" sz="1100" dirty="0" smtClean="0"/>
            <a:t>Участие в конкурсах,. Грантах</a:t>
          </a:r>
          <a:endParaRPr lang="ru-RU" sz="1100" dirty="0"/>
        </a:p>
      </dgm:t>
    </dgm:pt>
    <dgm:pt modelId="{08EA169D-22AA-47E2-A012-69DE1001D10B}" type="parTrans" cxnId="{F1883150-89C2-497D-A0BA-CE1A50B01AD4}">
      <dgm:prSet/>
      <dgm:spPr/>
    </dgm:pt>
    <dgm:pt modelId="{D9EA6FE9-1313-445A-B9EF-E7CC966984D4}" type="sibTrans" cxnId="{F1883150-89C2-497D-A0BA-CE1A50B01AD4}">
      <dgm:prSet/>
      <dgm:spPr/>
    </dgm:pt>
    <dgm:pt modelId="{FC157514-B6E7-474C-B110-476D7B340C28}">
      <dgm:prSet custT="1"/>
      <dgm:spPr/>
      <dgm:t>
        <a:bodyPr/>
        <a:lstStyle/>
        <a:p>
          <a:r>
            <a:rPr lang="ru-RU" sz="1100" dirty="0" smtClean="0"/>
            <a:t>Приобретаем УМК «Школа возможностей» и СЭР</a:t>
          </a:r>
          <a:endParaRPr lang="ru-RU" sz="1100" dirty="0"/>
        </a:p>
      </dgm:t>
    </dgm:pt>
    <dgm:pt modelId="{433C3D0A-822F-4219-B94B-99EDBB3EE2C6}" type="parTrans" cxnId="{5F5A87BC-FF00-4B5B-A3BB-5B0B913C6B9C}">
      <dgm:prSet/>
      <dgm:spPr/>
    </dgm:pt>
    <dgm:pt modelId="{05D837A3-0EFF-466E-8A45-123C0FEF365E}" type="sibTrans" cxnId="{5F5A87BC-FF00-4B5B-A3BB-5B0B913C6B9C}">
      <dgm:prSet/>
      <dgm:spPr/>
    </dgm:pt>
    <dgm:pt modelId="{9E212F50-81D4-4375-AB41-72F534C65C81}" type="pres">
      <dgm:prSet presAssocID="{46E955F2-0DB0-4658-80DE-2FAB9F373CA6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805AEF9-09C5-4E09-935F-96F01095AF18}" type="pres">
      <dgm:prSet presAssocID="{92358C31-87A4-4D5D-A4C8-82DE3A433B62}" presName="compositeNode" presStyleCnt="0">
        <dgm:presLayoutVars>
          <dgm:bulletEnabled val="1"/>
        </dgm:presLayoutVars>
      </dgm:prSet>
      <dgm:spPr/>
    </dgm:pt>
    <dgm:pt modelId="{57AF92DA-099D-4C07-8CDE-6591A0F70003}" type="pres">
      <dgm:prSet presAssocID="{92358C31-87A4-4D5D-A4C8-82DE3A433B62}" presName="image" presStyleLbl="fgImgPlace1" presStyleIdx="0" presStyleCnt="2" custScaleX="54685" custScaleY="56752" custLinFactNeighborX="-5087" custLinFactNeighborY="-13148"/>
      <dgm:spPr/>
    </dgm:pt>
    <dgm:pt modelId="{DDDFDFE6-7AB3-42C3-AE4D-98F38492F879}" type="pres">
      <dgm:prSet presAssocID="{92358C31-87A4-4D5D-A4C8-82DE3A433B62}" presName="childNode" presStyleLbl="node1" presStyleIdx="0" presStyleCnt="2" custScaleX="92050" custScaleY="112711" custLinFactNeighborY="-104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3482CF-495D-4769-9674-0A7F7BCFAEC1}" type="pres">
      <dgm:prSet presAssocID="{92358C31-87A4-4D5D-A4C8-82DE3A433B62}" presName="parentNode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19B4F6-9A18-4AC9-BF40-569BACD327BE}" type="pres">
      <dgm:prSet presAssocID="{CAB0C96C-D8D4-4057-81C7-CCB10AB58F35}" presName="sibTrans" presStyleCnt="0"/>
      <dgm:spPr/>
    </dgm:pt>
    <dgm:pt modelId="{AF8A5373-182F-4DC1-9B6C-D8172E1BE249}" type="pres">
      <dgm:prSet presAssocID="{0169A9DF-05F1-45C0-8D78-AC930C967086}" presName="compositeNode" presStyleCnt="0">
        <dgm:presLayoutVars>
          <dgm:bulletEnabled val="1"/>
        </dgm:presLayoutVars>
      </dgm:prSet>
      <dgm:spPr/>
    </dgm:pt>
    <dgm:pt modelId="{293EB0F7-9FA0-455F-A0A5-0BBD38A6DF75}" type="pres">
      <dgm:prSet presAssocID="{0169A9DF-05F1-45C0-8D78-AC930C967086}" presName="image" presStyleLbl="fgImgPlace1" presStyleIdx="1" presStyleCnt="2" custScaleX="78712" custScaleY="56635" custLinFactNeighborX="-727" custLinFactNeighborY="-13148"/>
      <dgm:spPr/>
    </dgm:pt>
    <dgm:pt modelId="{E9C229FA-D67D-40D6-9295-3B6D7F99C660}" type="pres">
      <dgm:prSet presAssocID="{0169A9DF-05F1-45C0-8D78-AC930C967086}" presName="childNode" presStyleLbl="node1" presStyleIdx="1" presStyleCnt="2" custLinFactNeighborX="1478" custLinFactNeighborY="-113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79E3DB-B4D0-47D1-9322-C2997CD08F7A}" type="pres">
      <dgm:prSet presAssocID="{0169A9DF-05F1-45C0-8D78-AC930C967086}" presName="parentNode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A965EE-B798-4781-843D-B13E6C1C6873}" type="presOf" srcId="{0169A9DF-05F1-45C0-8D78-AC930C967086}" destId="{7D79E3DB-B4D0-47D1-9322-C2997CD08F7A}" srcOrd="0" destOrd="0" presId="urn:microsoft.com/office/officeart/2005/8/layout/hList2"/>
    <dgm:cxn modelId="{EDA159D1-5EF7-4A4E-9E1D-2E959EEF5132}" type="presOf" srcId="{E990B4F9-8983-4648-B5DC-99378BEE5454}" destId="{DDDFDFE6-7AB3-42C3-AE4D-98F38492F879}" srcOrd="0" destOrd="0" presId="urn:microsoft.com/office/officeart/2005/8/layout/hList2"/>
    <dgm:cxn modelId="{B268CC06-D657-4A85-B3DE-C336A1D1E7EF}" srcId="{0169A9DF-05F1-45C0-8D78-AC930C967086}" destId="{92BCB228-DB50-498D-A03B-740B2177F2B8}" srcOrd="0" destOrd="0" parTransId="{A3A39D6F-19B1-4885-9C00-9520693AC286}" sibTransId="{A40198B1-18D9-4AD5-B1D7-81DFFAE86163}"/>
    <dgm:cxn modelId="{C788C566-F25F-4999-88FF-ABB6C48DAE80}" type="presOf" srcId="{71EB4A95-EF50-4557-9E70-9180EBC9487C}" destId="{E9C229FA-D67D-40D6-9295-3B6D7F99C660}" srcOrd="0" destOrd="1" presId="urn:microsoft.com/office/officeart/2005/8/layout/hList2"/>
    <dgm:cxn modelId="{F1883150-89C2-497D-A0BA-CE1A50B01AD4}" srcId="{92358C31-87A4-4D5D-A4C8-82DE3A433B62}" destId="{A6BB7859-0875-48BB-B932-86452F0347FF}" srcOrd="2" destOrd="0" parTransId="{08EA169D-22AA-47E2-A012-69DE1001D10B}" sibTransId="{D9EA6FE9-1313-445A-B9EF-E7CC966984D4}"/>
    <dgm:cxn modelId="{EB5075A7-7A32-4DBF-9CD3-DE18DC3A4A8D}" srcId="{92358C31-87A4-4D5D-A4C8-82DE3A433B62}" destId="{E990B4F9-8983-4648-B5DC-99378BEE5454}" srcOrd="0" destOrd="0" parTransId="{A02C0F16-D29A-4C19-A192-C1AB71BB3C45}" sibTransId="{43AD163A-6F6A-4273-B216-850A5E2B3533}"/>
    <dgm:cxn modelId="{A629391E-9898-44CE-A3C0-C4D780DFB1E9}" type="presOf" srcId="{18E71529-B39E-44CB-9D34-A7A22FC3D2EA}" destId="{DDDFDFE6-7AB3-42C3-AE4D-98F38492F879}" srcOrd="0" destOrd="1" presId="urn:microsoft.com/office/officeart/2005/8/layout/hList2"/>
    <dgm:cxn modelId="{2D15229B-88DB-4BB6-B76B-8026F131ECDE}" type="presOf" srcId="{92BCB228-DB50-498D-A03B-740B2177F2B8}" destId="{E9C229FA-D67D-40D6-9295-3B6D7F99C660}" srcOrd="0" destOrd="0" presId="urn:microsoft.com/office/officeart/2005/8/layout/hList2"/>
    <dgm:cxn modelId="{2EC6FDB3-BD48-4BF9-9BD3-009E3CFB636D}" type="presOf" srcId="{92358C31-87A4-4D5D-A4C8-82DE3A433B62}" destId="{DB3482CF-495D-4769-9674-0A7F7BCFAEC1}" srcOrd="0" destOrd="0" presId="urn:microsoft.com/office/officeart/2005/8/layout/hList2"/>
    <dgm:cxn modelId="{3BC9A2AB-364A-4BE0-87B9-E51D8D2E49AB}" srcId="{0169A9DF-05F1-45C0-8D78-AC930C967086}" destId="{71EB4A95-EF50-4557-9E70-9180EBC9487C}" srcOrd="1" destOrd="0" parTransId="{8437EDBB-2A14-4D27-9B75-9A769F57E876}" sibTransId="{99C35E31-5808-4671-ACEC-683E383652ED}"/>
    <dgm:cxn modelId="{8601E4C5-8118-4F36-8C69-F5AA06090C98}" type="presOf" srcId="{A6BB7859-0875-48BB-B932-86452F0347FF}" destId="{DDDFDFE6-7AB3-42C3-AE4D-98F38492F879}" srcOrd="0" destOrd="2" presId="urn:microsoft.com/office/officeart/2005/8/layout/hList2"/>
    <dgm:cxn modelId="{5F5A87BC-FF00-4B5B-A3BB-5B0B913C6B9C}" srcId="{92358C31-87A4-4D5D-A4C8-82DE3A433B62}" destId="{FC157514-B6E7-474C-B110-476D7B340C28}" srcOrd="3" destOrd="0" parTransId="{433C3D0A-822F-4219-B94B-99EDBB3EE2C6}" sibTransId="{05D837A3-0EFF-466E-8A45-123C0FEF365E}"/>
    <dgm:cxn modelId="{2DD58D66-6263-430A-8A26-1BD4BE7C5489}" srcId="{0169A9DF-05F1-45C0-8D78-AC930C967086}" destId="{050F89FF-777A-44FB-A986-DA844CBE908A}" srcOrd="2" destOrd="0" parTransId="{56CD60FC-8180-4E96-95A3-70C078CD5F82}" sibTransId="{EAA1B17C-3486-42E6-883F-253CEC9A28B0}"/>
    <dgm:cxn modelId="{9F208F34-7C94-4C0E-A41E-C7E877B446A8}" type="presOf" srcId="{050F89FF-777A-44FB-A986-DA844CBE908A}" destId="{E9C229FA-D67D-40D6-9295-3B6D7F99C660}" srcOrd="0" destOrd="2" presId="urn:microsoft.com/office/officeart/2005/8/layout/hList2"/>
    <dgm:cxn modelId="{0BD21EA6-A4D4-4E49-84A7-C968AF07D777}" srcId="{46E955F2-0DB0-4658-80DE-2FAB9F373CA6}" destId="{0169A9DF-05F1-45C0-8D78-AC930C967086}" srcOrd="1" destOrd="0" parTransId="{31C22D9D-11D1-40F5-80EF-D698D61A98D4}" sibTransId="{2BE98235-649D-4546-94BA-B1F029EAC202}"/>
    <dgm:cxn modelId="{EC0453CA-FA4B-4244-BED6-89CA64BDF79D}" type="presOf" srcId="{439B7749-C33E-4C7E-90CC-AE326D096758}" destId="{E9C229FA-D67D-40D6-9295-3B6D7F99C660}" srcOrd="0" destOrd="3" presId="urn:microsoft.com/office/officeart/2005/8/layout/hList2"/>
    <dgm:cxn modelId="{E9800A23-5CD0-46B1-81C2-51E335964CF4}" srcId="{46E955F2-0DB0-4658-80DE-2FAB9F373CA6}" destId="{92358C31-87A4-4D5D-A4C8-82DE3A433B62}" srcOrd="0" destOrd="0" parTransId="{DDE3765A-0162-4E09-8443-6FDE6C262415}" sibTransId="{CAB0C96C-D8D4-4057-81C7-CCB10AB58F35}"/>
    <dgm:cxn modelId="{208200E4-F96B-4C55-A01C-72E9AC3125F5}" type="presOf" srcId="{FC157514-B6E7-474C-B110-476D7B340C28}" destId="{DDDFDFE6-7AB3-42C3-AE4D-98F38492F879}" srcOrd="0" destOrd="3" presId="urn:microsoft.com/office/officeart/2005/8/layout/hList2"/>
    <dgm:cxn modelId="{A619DD84-3B57-4572-B3F5-EAF7D5D16A86}" srcId="{0169A9DF-05F1-45C0-8D78-AC930C967086}" destId="{439B7749-C33E-4C7E-90CC-AE326D096758}" srcOrd="3" destOrd="0" parTransId="{0DEE9524-965C-4FC5-8316-06BBD0382F76}" sibTransId="{AC968283-F546-419B-8EF0-AF743ECFD924}"/>
    <dgm:cxn modelId="{8B3FDCCE-3522-440E-B6C8-CEC7938A49AC}" type="presOf" srcId="{46E955F2-0DB0-4658-80DE-2FAB9F373CA6}" destId="{9E212F50-81D4-4375-AB41-72F534C65C81}" srcOrd="0" destOrd="0" presId="urn:microsoft.com/office/officeart/2005/8/layout/hList2"/>
    <dgm:cxn modelId="{C470E6C5-9D3F-4573-9656-E59E7403186C}" srcId="{92358C31-87A4-4D5D-A4C8-82DE3A433B62}" destId="{18E71529-B39E-44CB-9D34-A7A22FC3D2EA}" srcOrd="1" destOrd="0" parTransId="{DC6B5722-286C-4339-9D28-3A1A8D630C83}" sibTransId="{C8B02654-5365-438C-AB69-F6F84050EF53}"/>
    <dgm:cxn modelId="{5D0AA1E4-A788-4770-9DFD-75893DCB30B3}" type="presParOf" srcId="{9E212F50-81D4-4375-AB41-72F534C65C81}" destId="{B805AEF9-09C5-4E09-935F-96F01095AF18}" srcOrd="0" destOrd="0" presId="urn:microsoft.com/office/officeart/2005/8/layout/hList2"/>
    <dgm:cxn modelId="{BF117189-5DAE-4341-A723-BD21236B0B75}" type="presParOf" srcId="{B805AEF9-09C5-4E09-935F-96F01095AF18}" destId="{57AF92DA-099D-4C07-8CDE-6591A0F70003}" srcOrd="0" destOrd="0" presId="urn:microsoft.com/office/officeart/2005/8/layout/hList2"/>
    <dgm:cxn modelId="{1DF0E738-CB0A-4E3F-8A04-533A24C3C0CF}" type="presParOf" srcId="{B805AEF9-09C5-4E09-935F-96F01095AF18}" destId="{DDDFDFE6-7AB3-42C3-AE4D-98F38492F879}" srcOrd="1" destOrd="0" presId="urn:microsoft.com/office/officeart/2005/8/layout/hList2"/>
    <dgm:cxn modelId="{34947D39-CA37-43BC-BA46-7CF5320277FC}" type="presParOf" srcId="{B805AEF9-09C5-4E09-935F-96F01095AF18}" destId="{DB3482CF-495D-4769-9674-0A7F7BCFAEC1}" srcOrd="2" destOrd="0" presId="urn:microsoft.com/office/officeart/2005/8/layout/hList2"/>
    <dgm:cxn modelId="{C96D3311-1686-4F7B-BFA0-86F459A504F4}" type="presParOf" srcId="{9E212F50-81D4-4375-AB41-72F534C65C81}" destId="{B219B4F6-9A18-4AC9-BF40-569BACD327BE}" srcOrd="1" destOrd="0" presId="urn:microsoft.com/office/officeart/2005/8/layout/hList2"/>
    <dgm:cxn modelId="{AB74E80D-F466-4887-A8C6-8C319F6E9FF5}" type="presParOf" srcId="{9E212F50-81D4-4375-AB41-72F534C65C81}" destId="{AF8A5373-182F-4DC1-9B6C-D8172E1BE249}" srcOrd="2" destOrd="0" presId="urn:microsoft.com/office/officeart/2005/8/layout/hList2"/>
    <dgm:cxn modelId="{5F6C2B20-D29C-4673-A15E-DAF07033FA6F}" type="presParOf" srcId="{AF8A5373-182F-4DC1-9B6C-D8172E1BE249}" destId="{293EB0F7-9FA0-455F-A0A5-0BBD38A6DF75}" srcOrd="0" destOrd="0" presId="urn:microsoft.com/office/officeart/2005/8/layout/hList2"/>
    <dgm:cxn modelId="{28BB6928-2D02-4FB7-80FD-0B3882AAEFAE}" type="presParOf" srcId="{AF8A5373-182F-4DC1-9B6C-D8172E1BE249}" destId="{E9C229FA-D67D-40D6-9295-3B6D7F99C660}" srcOrd="1" destOrd="0" presId="urn:microsoft.com/office/officeart/2005/8/layout/hList2"/>
    <dgm:cxn modelId="{3B1ED2BB-ECB0-4891-A879-34A477448DCE}" type="presParOf" srcId="{AF8A5373-182F-4DC1-9B6C-D8172E1BE249}" destId="{7D79E3DB-B4D0-47D1-9322-C2997CD08F7A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E494E5-3AFE-4F16-9412-41737842F52A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F3C770E-E602-4619-9474-4E5DEA6AAEFC}">
      <dgm:prSet phldrT="[Текст]"/>
      <dgm:spPr/>
      <dgm:t>
        <a:bodyPr/>
        <a:lstStyle/>
        <a:p>
          <a:r>
            <a:rPr lang="ru-RU" dirty="0" smtClean="0"/>
            <a:t>Обучение управленческой команды – </a:t>
          </a:r>
          <a:endParaRPr lang="ru-RU" dirty="0"/>
        </a:p>
      </dgm:t>
    </dgm:pt>
    <dgm:pt modelId="{A18661B4-8DD5-4A30-8969-B0084CBED741}" type="parTrans" cxnId="{BB0B4E04-9E15-486A-919B-4BD30809CC47}">
      <dgm:prSet/>
      <dgm:spPr/>
      <dgm:t>
        <a:bodyPr/>
        <a:lstStyle/>
        <a:p>
          <a:endParaRPr lang="ru-RU"/>
        </a:p>
      </dgm:t>
    </dgm:pt>
    <dgm:pt modelId="{1DA71D73-6F5C-44C8-966F-48546AAD035E}" type="sibTrans" cxnId="{BB0B4E04-9E15-486A-919B-4BD30809CC47}">
      <dgm:prSet/>
      <dgm:spPr/>
      <dgm:t>
        <a:bodyPr/>
        <a:lstStyle/>
        <a:p>
          <a:endParaRPr lang="ru-RU"/>
        </a:p>
      </dgm:t>
    </dgm:pt>
    <dgm:pt modelId="{1EE42CF2-21E6-4954-A82D-8B400F7AE522}">
      <dgm:prSet phldrT="[Текст]"/>
      <dgm:spPr/>
      <dgm:t>
        <a:bodyPr/>
        <a:lstStyle/>
        <a:p>
          <a:r>
            <a:rPr lang="ru-RU" dirty="0" smtClean="0"/>
            <a:t>Приобретение необходимого УМК и иных средств реализации проекта</a:t>
          </a:r>
          <a:endParaRPr lang="ru-RU" dirty="0"/>
        </a:p>
      </dgm:t>
    </dgm:pt>
    <dgm:pt modelId="{8BD6EA3F-74F8-4006-AF56-014D686D4280}" type="parTrans" cxnId="{1C6BDE31-D61E-4CAF-8F38-2A2D39CF7CB5}">
      <dgm:prSet/>
      <dgm:spPr/>
      <dgm:t>
        <a:bodyPr/>
        <a:lstStyle/>
        <a:p>
          <a:endParaRPr lang="ru-RU"/>
        </a:p>
      </dgm:t>
    </dgm:pt>
    <dgm:pt modelId="{7D1220CB-90E4-4F57-9B8E-9D3AF25F623E}" type="sibTrans" cxnId="{1C6BDE31-D61E-4CAF-8F38-2A2D39CF7CB5}">
      <dgm:prSet/>
      <dgm:spPr/>
      <dgm:t>
        <a:bodyPr/>
        <a:lstStyle/>
        <a:p>
          <a:endParaRPr lang="ru-RU"/>
        </a:p>
      </dgm:t>
    </dgm:pt>
    <dgm:pt modelId="{06B34987-793D-4AF2-92C2-A8C365F8A5D8}">
      <dgm:prSet phldrT="[Текст]"/>
      <dgm:spPr/>
      <dgm:t>
        <a:bodyPr/>
        <a:lstStyle/>
        <a:p>
          <a:r>
            <a:rPr lang="ru-RU" dirty="0" smtClean="0"/>
            <a:t>Установление контакта с ОО реализующие подобные проекты (перенять опыт, общение, консультации</a:t>
          </a:r>
          <a:endParaRPr lang="ru-RU" dirty="0"/>
        </a:p>
      </dgm:t>
    </dgm:pt>
    <dgm:pt modelId="{C97D876D-A319-4A7E-BFAD-35FD827A5962}" type="parTrans" cxnId="{8788B382-D612-443B-862A-CA67673F1C50}">
      <dgm:prSet/>
      <dgm:spPr/>
      <dgm:t>
        <a:bodyPr/>
        <a:lstStyle/>
        <a:p>
          <a:endParaRPr lang="ru-RU"/>
        </a:p>
      </dgm:t>
    </dgm:pt>
    <dgm:pt modelId="{8FA11B4D-A336-48EF-882D-0AD36C0AF8D6}" type="sibTrans" cxnId="{8788B382-D612-443B-862A-CA67673F1C50}">
      <dgm:prSet/>
      <dgm:spPr/>
      <dgm:t>
        <a:bodyPr/>
        <a:lstStyle/>
        <a:p>
          <a:endParaRPr lang="ru-RU"/>
        </a:p>
      </dgm:t>
    </dgm:pt>
    <dgm:pt modelId="{4B5C0532-82E2-4C63-BDE0-EAA4E059BD69}">
      <dgm:prSet phldrT="[Текст]"/>
      <dgm:spPr/>
      <dgm:t>
        <a:bodyPr/>
        <a:lstStyle/>
        <a:p>
          <a:r>
            <a:rPr lang="ru-RU" dirty="0" smtClean="0"/>
            <a:t>Итоговая правка и конкретизация под-проектов участников педагогической команды</a:t>
          </a:r>
          <a:endParaRPr lang="ru-RU" dirty="0"/>
        </a:p>
      </dgm:t>
    </dgm:pt>
    <dgm:pt modelId="{4BFDA892-1E35-42A3-8CE7-C18CF962259C}" type="parTrans" cxnId="{58869B49-AB0D-4DC4-AECE-CD19849EB964}">
      <dgm:prSet/>
      <dgm:spPr/>
      <dgm:t>
        <a:bodyPr/>
        <a:lstStyle/>
        <a:p>
          <a:endParaRPr lang="ru-RU"/>
        </a:p>
      </dgm:t>
    </dgm:pt>
    <dgm:pt modelId="{D7043B4A-B74E-4079-BC1D-CFD8CAB2AF76}" type="sibTrans" cxnId="{58869B49-AB0D-4DC4-AECE-CD19849EB964}">
      <dgm:prSet/>
      <dgm:spPr/>
      <dgm:t>
        <a:bodyPr/>
        <a:lstStyle/>
        <a:p>
          <a:endParaRPr lang="ru-RU"/>
        </a:p>
      </dgm:t>
    </dgm:pt>
    <dgm:pt modelId="{D2369646-116C-4872-84B5-73C7D69471E1}">
      <dgm:prSet phldrT="[Текст]"/>
      <dgm:spPr/>
      <dgm:t>
        <a:bodyPr/>
        <a:lstStyle/>
        <a:p>
          <a:r>
            <a:rPr lang="ru-RU" dirty="0" smtClean="0"/>
            <a:t>Открытие на базе ДОУ районной пилотной площадки </a:t>
          </a:r>
          <a:endParaRPr lang="ru-RU" dirty="0"/>
        </a:p>
      </dgm:t>
    </dgm:pt>
    <dgm:pt modelId="{611A63C1-F096-4BF5-A801-1D0F0C2DB5A2}" type="parTrans" cxnId="{4F34C8BC-8234-4B4D-A33C-2BCB8A1077F5}">
      <dgm:prSet/>
      <dgm:spPr/>
      <dgm:t>
        <a:bodyPr/>
        <a:lstStyle/>
        <a:p>
          <a:endParaRPr lang="ru-RU"/>
        </a:p>
      </dgm:t>
    </dgm:pt>
    <dgm:pt modelId="{BAC8882C-B867-44ED-8EAA-58ABDF52B1C3}" type="sibTrans" cxnId="{4F34C8BC-8234-4B4D-A33C-2BCB8A1077F5}">
      <dgm:prSet/>
      <dgm:spPr/>
      <dgm:t>
        <a:bodyPr/>
        <a:lstStyle/>
        <a:p>
          <a:endParaRPr lang="ru-RU"/>
        </a:p>
      </dgm:t>
    </dgm:pt>
    <dgm:pt modelId="{C0AAD2F4-D488-4555-AC17-2C65DE53A9A0}">
      <dgm:prSet phldrT="[Текст]"/>
      <dgm:spPr/>
      <dgm:t>
        <a:bodyPr/>
        <a:lstStyle/>
        <a:p>
          <a:r>
            <a:rPr lang="ru-RU" dirty="0" smtClean="0"/>
            <a:t>Создание на сайте ДОУ рубрики -  ЛРОС ДОУ</a:t>
          </a:r>
          <a:endParaRPr lang="ru-RU" dirty="0"/>
        </a:p>
      </dgm:t>
    </dgm:pt>
    <dgm:pt modelId="{F917C80D-71C5-4ADE-B710-6CDBC4B4C353}" type="parTrans" cxnId="{2D01C425-8519-420B-B274-2F42B26FE5BA}">
      <dgm:prSet/>
      <dgm:spPr/>
      <dgm:t>
        <a:bodyPr/>
        <a:lstStyle/>
        <a:p>
          <a:endParaRPr lang="ru-RU"/>
        </a:p>
      </dgm:t>
    </dgm:pt>
    <dgm:pt modelId="{A76501A9-BCC3-40D9-BF67-A3DF56E61606}" type="sibTrans" cxnId="{2D01C425-8519-420B-B274-2F42B26FE5BA}">
      <dgm:prSet/>
      <dgm:spPr/>
      <dgm:t>
        <a:bodyPr/>
        <a:lstStyle/>
        <a:p>
          <a:endParaRPr lang="ru-RU"/>
        </a:p>
      </dgm:t>
    </dgm:pt>
    <dgm:pt modelId="{78F10055-5B50-4133-A7E2-958E9F23BD1B}">
      <dgm:prSet phldrT="[Текст]"/>
      <dgm:spPr/>
      <dgm:t>
        <a:bodyPr/>
        <a:lstStyle/>
        <a:p>
          <a:r>
            <a:rPr lang="ru-RU" dirty="0" smtClean="0"/>
            <a:t>Диагностика ОС ДОУ, Выявление дефицитов, Разработка  контура проекта по устранению данных дефицитов – </a:t>
          </a:r>
          <a:endParaRPr lang="ru-RU" dirty="0"/>
        </a:p>
      </dgm:t>
    </dgm:pt>
    <dgm:pt modelId="{32FE6AF3-9156-450A-9BD1-5DB362ACC46B}" type="parTrans" cxnId="{1BFCE22C-3F45-4215-913B-1BB55D924A55}">
      <dgm:prSet/>
      <dgm:spPr/>
      <dgm:t>
        <a:bodyPr/>
        <a:lstStyle/>
        <a:p>
          <a:endParaRPr lang="ru-RU"/>
        </a:p>
      </dgm:t>
    </dgm:pt>
    <dgm:pt modelId="{3C30795D-F661-4537-94FB-9ED8DC0C8530}" type="sibTrans" cxnId="{1BFCE22C-3F45-4215-913B-1BB55D924A55}">
      <dgm:prSet/>
      <dgm:spPr/>
      <dgm:t>
        <a:bodyPr/>
        <a:lstStyle/>
        <a:p>
          <a:endParaRPr lang="ru-RU"/>
        </a:p>
      </dgm:t>
    </dgm:pt>
    <dgm:pt modelId="{929E6317-A65B-4070-80F1-7688171CE050}">
      <dgm:prSet phldrT="[Текст]"/>
      <dgm:spPr/>
      <dgm:t>
        <a:bodyPr/>
        <a:lstStyle/>
        <a:p>
          <a:r>
            <a:rPr lang="ru-RU" dirty="0" smtClean="0"/>
            <a:t>Поиск единомышленников. Обучение педагогической команды</a:t>
          </a:r>
          <a:endParaRPr lang="ru-RU" dirty="0"/>
        </a:p>
      </dgm:t>
    </dgm:pt>
    <dgm:pt modelId="{D8670C80-B869-4009-9A67-A2365B1EC0F7}" type="parTrans" cxnId="{6129D28A-8893-4815-9E84-A35226465AF5}">
      <dgm:prSet/>
      <dgm:spPr/>
      <dgm:t>
        <a:bodyPr/>
        <a:lstStyle/>
        <a:p>
          <a:endParaRPr lang="ru-RU"/>
        </a:p>
      </dgm:t>
    </dgm:pt>
    <dgm:pt modelId="{77FEE7E2-9BE3-4B18-8309-A51DA66B2008}" type="sibTrans" cxnId="{6129D28A-8893-4815-9E84-A35226465AF5}">
      <dgm:prSet/>
      <dgm:spPr/>
      <dgm:t>
        <a:bodyPr/>
        <a:lstStyle/>
        <a:p>
          <a:endParaRPr lang="ru-RU"/>
        </a:p>
      </dgm:t>
    </dgm:pt>
    <dgm:pt modelId="{4775D2B9-BAE0-423B-8CD5-45CAFE4451CC}">
      <dgm:prSet phldrT="[Текст]"/>
      <dgm:spPr/>
      <dgm:t>
        <a:bodyPr/>
        <a:lstStyle/>
        <a:p>
          <a:r>
            <a:rPr lang="ru-RU" dirty="0" smtClean="0"/>
            <a:t>Мозговой штурм управленческой и педагогической команд. Обсуждение идей и взглядов на создание ЛРОС в ДОУ. Конкретизация  содержания проекта</a:t>
          </a:r>
          <a:endParaRPr lang="ru-RU" dirty="0"/>
        </a:p>
      </dgm:t>
    </dgm:pt>
    <dgm:pt modelId="{288A7E96-2B78-4299-B996-CCCE71586120}" type="parTrans" cxnId="{720FFE36-670B-4117-8F23-16D7220689BC}">
      <dgm:prSet/>
      <dgm:spPr/>
      <dgm:t>
        <a:bodyPr/>
        <a:lstStyle/>
        <a:p>
          <a:endParaRPr lang="ru-RU"/>
        </a:p>
      </dgm:t>
    </dgm:pt>
    <dgm:pt modelId="{3C792978-C021-434A-A37F-428F60EF3F64}" type="sibTrans" cxnId="{720FFE36-670B-4117-8F23-16D7220689BC}">
      <dgm:prSet/>
      <dgm:spPr/>
      <dgm:t>
        <a:bodyPr/>
        <a:lstStyle/>
        <a:p>
          <a:endParaRPr lang="ru-RU"/>
        </a:p>
      </dgm:t>
    </dgm:pt>
    <dgm:pt modelId="{B4497FE1-2BD0-46C1-8E73-5A2981CE3083}">
      <dgm:prSet phldrT="[Текст]"/>
      <dgm:spPr/>
      <dgm:t>
        <a:bodyPr/>
        <a:lstStyle/>
        <a:p>
          <a:r>
            <a:rPr lang="ru-RU" smtClean="0"/>
            <a:t>Разработка и презентация под-проектов участниками педагогической команды</a:t>
          </a:r>
          <a:endParaRPr lang="ru-RU" dirty="0"/>
        </a:p>
      </dgm:t>
    </dgm:pt>
    <dgm:pt modelId="{C3132872-3F6A-40F0-95E3-E01A88C94F0C}" type="parTrans" cxnId="{B6E8ACCB-59D4-44FC-8F46-85DE4679E0F8}">
      <dgm:prSet/>
      <dgm:spPr/>
      <dgm:t>
        <a:bodyPr/>
        <a:lstStyle/>
        <a:p>
          <a:endParaRPr lang="ru-RU"/>
        </a:p>
      </dgm:t>
    </dgm:pt>
    <dgm:pt modelId="{3A464D95-90EC-4280-97B7-C3DF94F3D559}" type="sibTrans" cxnId="{B6E8ACCB-59D4-44FC-8F46-85DE4679E0F8}">
      <dgm:prSet/>
      <dgm:spPr/>
      <dgm:t>
        <a:bodyPr/>
        <a:lstStyle/>
        <a:p>
          <a:endParaRPr lang="ru-RU"/>
        </a:p>
      </dgm:t>
    </dgm:pt>
    <dgm:pt modelId="{75A03241-9270-4E5D-BFEF-A1EF7D92EFB3}" type="pres">
      <dgm:prSet presAssocID="{ABE494E5-3AFE-4F16-9412-41737842F52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7008645-4E94-4D8C-8DFE-9226B24F86B9}" type="pres">
      <dgm:prSet presAssocID="{3F3C770E-E602-4619-9474-4E5DEA6AAEFC}" presName="node" presStyleLbl="node1" presStyleIdx="0" presStyleCnt="10" custLinFactNeighborX="-57516" custLinFactNeighborY="43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D03B6F-E804-4487-A70E-495AC0C8EAD7}" type="pres">
      <dgm:prSet presAssocID="{1DA71D73-6F5C-44C8-966F-48546AAD035E}" presName="sibTrans" presStyleLbl="sibTrans2D1" presStyleIdx="0" presStyleCnt="9"/>
      <dgm:spPr/>
      <dgm:t>
        <a:bodyPr/>
        <a:lstStyle/>
        <a:p>
          <a:endParaRPr lang="ru-RU"/>
        </a:p>
      </dgm:t>
    </dgm:pt>
    <dgm:pt modelId="{16E5C65C-95E5-43A7-B775-E8619C121666}" type="pres">
      <dgm:prSet presAssocID="{1DA71D73-6F5C-44C8-966F-48546AAD035E}" presName="connectorText" presStyleLbl="sibTrans2D1" presStyleIdx="0" presStyleCnt="9"/>
      <dgm:spPr/>
      <dgm:t>
        <a:bodyPr/>
        <a:lstStyle/>
        <a:p>
          <a:endParaRPr lang="ru-RU"/>
        </a:p>
      </dgm:t>
    </dgm:pt>
    <dgm:pt modelId="{797A9EF5-A3E3-4E83-9065-27BB10008534}" type="pres">
      <dgm:prSet presAssocID="{78F10055-5B50-4133-A7E2-958E9F23BD1B}" presName="node" presStyleLbl="node1" presStyleIdx="1" presStyleCnt="10" custLinFactNeighborX="-12279" custLinFactNeighborY="10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EF7DC2-CA5A-45CB-BE12-8D99E2C3E429}" type="pres">
      <dgm:prSet presAssocID="{3C30795D-F661-4537-94FB-9ED8DC0C8530}" presName="sibTrans" presStyleLbl="sibTrans2D1" presStyleIdx="1" presStyleCnt="9"/>
      <dgm:spPr/>
      <dgm:t>
        <a:bodyPr/>
        <a:lstStyle/>
        <a:p>
          <a:endParaRPr lang="ru-RU"/>
        </a:p>
      </dgm:t>
    </dgm:pt>
    <dgm:pt modelId="{7ED15EFD-A929-4069-A7E7-4D94737CBE4D}" type="pres">
      <dgm:prSet presAssocID="{3C30795D-F661-4537-94FB-9ED8DC0C8530}" presName="connectorText" presStyleLbl="sibTrans2D1" presStyleIdx="1" presStyleCnt="9"/>
      <dgm:spPr/>
      <dgm:t>
        <a:bodyPr/>
        <a:lstStyle/>
        <a:p>
          <a:endParaRPr lang="ru-RU"/>
        </a:p>
      </dgm:t>
    </dgm:pt>
    <dgm:pt modelId="{2A935D7D-8952-4604-8322-C9BC5AFF608D}" type="pres">
      <dgm:prSet presAssocID="{929E6317-A65B-4070-80F1-7688171CE050}" presName="node" presStyleLbl="node1" presStyleIdx="2" presStyleCnt="10" custLinFactNeighborX="-2585" custLinFactNeighborY="-10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A1820C-E7A4-4BA3-9103-7FF95F428631}" type="pres">
      <dgm:prSet presAssocID="{77FEE7E2-9BE3-4B18-8309-A51DA66B2008}" presName="sibTrans" presStyleLbl="sibTrans2D1" presStyleIdx="2" presStyleCnt="9"/>
      <dgm:spPr/>
      <dgm:t>
        <a:bodyPr/>
        <a:lstStyle/>
        <a:p>
          <a:endParaRPr lang="ru-RU"/>
        </a:p>
      </dgm:t>
    </dgm:pt>
    <dgm:pt modelId="{4F025AC7-99BE-4019-AE33-3FA289BDC6EE}" type="pres">
      <dgm:prSet presAssocID="{77FEE7E2-9BE3-4B18-8309-A51DA66B2008}" presName="connectorText" presStyleLbl="sibTrans2D1" presStyleIdx="2" presStyleCnt="9"/>
      <dgm:spPr/>
      <dgm:t>
        <a:bodyPr/>
        <a:lstStyle/>
        <a:p>
          <a:endParaRPr lang="ru-RU"/>
        </a:p>
      </dgm:t>
    </dgm:pt>
    <dgm:pt modelId="{A73A5557-C2CD-4F18-B7A8-9458A42CB584}" type="pres">
      <dgm:prSet presAssocID="{4775D2B9-BAE0-423B-8CD5-45CAFE4451CC}" presName="node" presStyleLbl="node1" presStyleIdx="3" presStyleCnt="10" custScaleX="118114" custScaleY="124314" custLinFactNeighborX="19996" custLinFactNeighborY="76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3FCABE-2F42-4ECB-BD0D-D42AAB593A1F}" type="pres">
      <dgm:prSet presAssocID="{3C792978-C021-434A-A37F-428F60EF3F64}" presName="sibTrans" presStyleLbl="sibTrans2D1" presStyleIdx="3" presStyleCnt="9"/>
      <dgm:spPr/>
      <dgm:t>
        <a:bodyPr/>
        <a:lstStyle/>
        <a:p>
          <a:endParaRPr lang="ru-RU"/>
        </a:p>
      </dgm:t>
    </dgm:pt>
    <dgm:pt modelId="{090CBD69-074C-4E4A-B83D-1B2C118AD0CF}" type="pres">
      <dgm:prSet presAssocID="{3C792978-C021-434A-A37F-428F60EF3F64}" presName="connectorText" presStyleLbl="sibTrans2D1" presStyleIdx="3" presStyleCnt="9"/>
      <dgm:spPr/>
      <dgm:t>
        <a:bodyPr/>
        <a:lstStyle/>
        <a:p>
          <a:endParaRPr lang="ru-RU"/>
        </a:p>
      </dgm:t>
    </dgm:pt>
    <dgm:pt modelId="{CDF96F5B-7287-4540-82F6-E15C9C2FD906}" type="pres">
      <dgm:prSet presAssocID="{B4497FE1-2BD0-46C1-8E73-5A2981CE3083}" presName="node" presStyleLbl="node1" presStyleIdx="4" presStyleCnt="10" custScaleX="121599" custScaleY="110206" custLinFactNeighborX="20642" custLinFactNeighborY="-20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1A1BAC-B21B-4F03-BCAE-8ED51986B667}" type="pres">
      <dgm:prSet presAssocID="{3A464D95-90EC-4280-97B7-C3DF94F3D559}" presName="sibTrans" presStyleLbl="sibTrans2D1" presStyleIdx="4" presStyleCnt="9"/>
      <dgm:spPr/>
      <dgm:t>
        <a:bodyPr/>
        <a:lstStyle/>
        <a:p>
          <a:endParaRPr lang="ru-RU"/>
        </a:p>
      </dgm:t>
    </dgm:pt>
    <dgm:pt modelId="{D83D3072-E0BF-4607-840E-02AE7ECA131D}" type="pres">
      <dgm:prSet presAssocID="{3A464D95-90EC-4280-97B7-C3DF94F3D559}" presName="connectorText" presStyleLbl="sibTrans2D1" presStyleIdx="4" presStyleCnt="9"/>
      <dgm:spPr/>
      <dgm:t>
        <a:bodyPr/>
        <a:lstStyle/>
        <a:p>
          <a:endParaRPr lang="ru-RU"/>
        </a:p>
      </dgm:t>
    </dgm:pt>
    <dgm:pt modelId="{B9918D18-5196-45F6-AD5F-10C5C4076B31}" type="pres">
      <dgm:prSet presAssocID="{06B34987-793D-4AF2-92C2-A8C365F8A5D8}" presName="node" presStyleLbl="node1" presStyleIdx="5" presStyleCnt="10" custScaleX="131696" custScaleY="1021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5811EF-6213-4048-B391-FCECFF4BA6FE}" type="pres">
      <dgm:prSet presAssocID="{8FA11B4D-A336-48EF-882D-0AD36C0AF8D6}" presName="sibTrans" presStyleLbl="sibTrans2D1" presStyleIdx="5" presStyleCnt="9"/>
      <dgm:spPr/>
      <dgm:t>
        <a:bodyPr/>
        <a:lstStyle/>
        <a:p>
          <a:endParaRPr lang="ru-RU"/>
        </a:p>
      </dgm:t>
    </dgm:pt>
    <dgm:pt modelId="{D1D5BC7F-698F-4AA6-9C74-0CE29E860394}" type="pres">
      <dgm:prSet presAssocID="{8FA11B4D-A336-48EF-882D-0AD36C0AF8D6}" presName="connectorText" presStyleLbl="sibTrans2D1" presStyleIdx="5" presStyleCnt="9"/>
      <dgm:spPr/>
      <dgm:t>
        <a:bodyPr/>
        <a:lstStyle/>
        <a:p>
          <a:endParaRPr lang="ru-RU"/>
        </a:p>
      </dgm:t>
    </dgm:pt>
    <dgm:pt modelId="{BFCD307F-DB99-4274-A4E9-4B107E135CC6}" type="pres">
      <dgm:prSet presAssocID="{D2369646-116C-4872-84B5-73C7D69471E1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87DC56-A2C6-4FBC-BF74-27B92DC43124}" type="pres">
      <dgm:prSet presAssocID="{BAC8882C-B867-44ED-8EAA-58ABDF52B1C3}" presName="sibTrans" presStyleLbl="sibTrans2D1" presStyleIdx="6" presStyleCnt="9"/>
      <dgm:spPr/>
      <dgm:t>
        <a:bodyPr/>
        <a:lstStyle/>
        <a:p>
          <a:endParaRPr lang="ru-RU"/>
        </a:p>
      </dgm:t>
    </dgm:pt>
    <dgm:pt modelId="{0B8E2F3E-9D95-4B80-8ABD-39B8F8882136}" type="pres">
      <dgm:prSet presAssocID="{BAC8882C-B867-44ED-8EAA-58ABDF52B1C3}" presName="connectorText" presStyleLbl="sibTrans2D1" presStyleIdx="6" presStyleCnt="9"/>
      <dgm:spPr/>
      <dgm:t>
        <a:bodyPr/>
        <a:lstStyle/>
        <a:p>
          <a:endParaRPr lang="ru-RU"/>
        </a:p>
      </dgm:t>
    </dgm:pt>
    <dgm:pt modelId="{E361B9E2-299C-4088-9B37-9BC1659AFF47}" type="pres">
      <dgm:prSet presAssocID="{C0AAD2F4-D488-4555-AC17-2C65DE53A9A0}" presName="node" presStyleLbl="node1" presStyleIdx="7" presStyleCnt="10" custLinFactNeighborX="-206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AFAF74-D0D9-4543-B31E-A9B6432A8F66}" type="pres">
      <dgm:prSet presAssocID="{A76501A9-BCC3-40D9-BF67-A3DF56E61606}" presName="sibTrans" presStyleLbl="sibTrans2D1" presStyleIdx="7" presStyleCnt="9"/>
      <dgm:spPr/>
      <dgm:t>
        <a:bodyPr/>
        <a:lstStyle/>
        <a:p>
          <a:endParaRPr lang="ru-RU"/>
        </a:p>
      </dgm:t>
    </dgm:pt>
    <dgm:pt modelId="{D277CDB2-318C-4D19-BADA-F97AA4D2CBEA}" type="pres">
      <dgm:prSet presAssocID="{A76501A9-BCC3-40D9-BF67-A3DF56E61606}" presName="connectorText" presStyleLbl="sibTrans2D1" presStyleIdx="7" presStyleCnt="9"/>
      <dgm:spPr/>
      <dgm:t>
        <a:bodyPr/>
        <a:lstStyle/>
        <a:p>
          <a:endParaRPr lang="ru-RU"/>
        </a:p>
      </dgm:t>
    </dgm:pt>
    <dgm:pt modelId="{F1B96455-7CF2-4C17-98AD-C322500A66DE}" type="pres">
      <dgm:prSet presAssocID="{4B5C0532-82E2-4C63-BDE0-EAA4E059BD69}" presName="node" presStyleLbl="node1" presStyleIdx="8" presStyleCnt="10" custLinFactNeighborX="-16156" custLinFactNeighborY="1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5EEA82-4348-4F39-9991-EB12CF08CE6D}" type="pres">
      <dgm:prSet presAssocID="{D7043B4A-B74E-4079-BC1D-CFD8CAB2AF76}" presName="sibTrans" presStyleLbl="sibTrans2D1" presStyleIdx="8" presStyleCnt="9"/>
      <dgm:spPr/>
      <dgm:t>
        <a:bodyPr/>
        <a:lstStyle/>
        <a:p>
          <a:endParaRPr lang="ru-RU"/>
        </a:p>
      </dgm:t>
    </dgm:pt>
    <dgm:pt modelId="{86B6F594-6D17-4145-9D38-906952939941}" type="pres">
      <dgm:prSet presAssocID="{D7043B4A-B74E-4079-BC1D-CFD8CAB2AF76}" presName="connectorText" presStyleLbl="sibTrans2D1" presStyleIdx="8" presStyleCnt="9"/>
      <dgm:spPr/>
      <dgm:t>
        <a:bodyPr/>
        <a:lstStyle/>
        <a:p>
          <a:endParaRPr lang="ru-RU"/>
        </a:p>
      </dgm:t>
    </dgm:pt>
    <dgm:pt modelId="{48C589FA-8E56-4ED4-9031-BD1FBAFE9E1D}" type="pres">
      <dgm:prSet presAssocID="{1EE42CF2-21E6-4954-A82D-8B400F7AE522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E8ACCB-59D4-44FC-8F46-85DE4679E0F8}" srcId="{ABE494E5-3AFE-4F16-9412-41737842F52A}" destId="{B4497FE1-2BD0-46C1-8E73-5A2981CE3083}" srcOrd="4" destOrd="0" parTransId="{C3132872-3F6A-40F0-95E3-E01A88C94F0C}" sibTransId="{3A464D95-90EC-4280-97B7-C3DF94F3D559}"/>
    <dgm:cxn modelId="{4F34C8BC-8234-4B4D-A33C-2BCB8A1077F5}" srcId="{ABE494E5-3AFE-4F16-9412-41737842F52A}" destId="{D2369646-116C-4872-84B5-73C7D69471E1}" srcOrd="6" destOrd="0" parTransId="{611A63C1-F096-4BF5-A801-1D0F0C2DB5A2}" sibTransId="{BAC8882C-B867-44ED-8EAA-58ABDF52B1C3}"/>
    <dgm:cxn modelId="{E4835F21-0362-411C-8E79-3229508B631A}" type="presOf" srcId="{3F3C770E-E602-4619-9474-4E5DEA6AAEFC}" destId="{C7008645-4E94-4D8C-8DFE-9226B24F86B9}" srcOrd="0" destOrd="0" presId="urn:microsoft.com/office/officeart/2005/8/layout/process5"/>
    <dgm:cxn modelId="{ED1A27B2-EFFB-4851-AC91-C856F90E269D}" type="presOf" srcId="{8FA11B4D-A336-48EF-882D-0AD36C0AF8D6}" destId="{D1D5BC7F-698F-4AA6-9C74-0CE29E860394}" srcOrd="1" destOrd="0" presId="urn:microsoft.com/office/officeart/2005/8/layout/process5"/>
    <dgm:cxn modelId="{8788B382-D612-443B-862A-CA67673F1C50}" srcId="{ABE494E5-3AFE-4F16-9412-41737842F52A}" destId="{06B34987-793D-4AF2-92C2-A8C365F8A5D8}" srcOrd="5" destOrd="0" parTransId="{C97D876D-A319-4A7E-BFAD-35FD827A5962}" sibTransId="{8FA11B4D-A336-48EF-882D-0AD36C0AF8D6}"/>
    <dgm:cxn modelId="{1C6BDE31-D61E-4CAF-8F38-2A2D39CF7CB5}" srcId="{ABE494E5-3AFE-4F16-9412-41737842F52A}" destId="{1EE42CF2-21E6-4954-A82D-8B400F7AE522}" srcOrd="9" destOrd="0" parTransId="{8BD6EA3F-74F8-4006-AF56-014D686D4280}" sibTransId="{7D1220CB-90E4-4F57-9B8E-9D3AF25F623E}"/>
    <dgm:cxn modelId="{988C9361-A9FE-4292-BB17-F960BE428E80}" type="presOf" srcId="{3A464D95-90EC-4280-97B7-C3DF94F3D559}" destId="{0C1A1BAC-B21B-4F03-BCAE-8ED51986B667}" srcOrd="0" destOrd="0" presId="urn:microsoft.com/office/officeart/2005/8/layout/process5"/>
    <dgm:cxn modelId="{53FF84F5-88B6-4DCF-95EF-594F743A2854}" type="presOf" srcId="{3A464D95-90EC-4280-97B7-C3DF94F3D559}" destId="{D83D3072-E0BF-4607-840E-02AE7ECA131D}" srcOrd="1" destOrd="0" presId="urn:microsoft.com/office/officeart/2005/8/layout/process5"/>
    <dgm:cxn modelId="{8C564E14-F070-484F-A54B-DCDD88DF2A43}" type="presOf" srcId="{3C792978-C021-434A-A37F-428F60EF3F64}" destId="{9A3FCABE-2F42-4ECB-BD0D-D42AAB593A1F}" srcOrd="0" destOrd="0" presId="urn:microsoft.com/office/officeart/2005/8/layout/process5"/>
    <dgm:cxn modelId="{8458CEF4-7F9B-4B37-AF1B-8779F6F3574D}" type="presOf" srcId="{4775D2B9-BAE0-423B-8CD5-45CAFE4451CC}" destId="{A73A5557-C2CD-4F18-B7A8-9458A42CB584}" srcOrd="0" destOrd="0" presId="urn:microsoft.com/office/officeart/2005/8/layout/process5"/>
    <dgm:cxn modelId="{EAD30821-B12C-478D-B0A8-C8BB421625C6}" type="presOf" srcId="{D7043B4A-B74E-4079-BC1D-CFD8CAB2AF76}" destId="{BB5EEA82-4348-4F39-9991-EB12CF08CE6D}" srcOrd="0" destOrd="0" presId="urn:microsoft.com/office/officeart/2005/8/layout/process5"/>
    <dgm:cxn modelId="{B8F19CEC-A8D7-48CA-82F8-7D9F17B4205D}" type="presOf" srcId="{BAC8882C-B867-44ED-8EAA-58ABDF52B1C3}" destId="{0B8E2F3E-9D95-4B80-8ABD-39B8F8882136}" srcOrd="1" destOrd="0" presId="urn:microsoft.com/office/officeart/2005/8/layout/process5"/>
    <dgm:cxn modelId="{2D01C425-8519-420B-B274-2F42B26FE5BA}" srcId="{ABE494E5-3AFE-4F16-9412-41737842F52A}" destId="{C0AAD2F4-D488-4555-AC17-2C65DE53A9A0}" srcOrd="7" destOrd="0" parTransId="{F917C80D-71C5-4ADE-B710-6CDBC4B4C353}" sibTransId="{A76501A9-BCC3-40D9-BF67-A3DF56E61606}"/>
    <dgm:cxn modelId="{73D989BB-916D-4124-BA3C-39155F27E80A}" type="presOf" srcId="{4B5C0532-82E2-4C63-BDE0-EAA4E059BD69}" destId="{F1B96455-7CF2-4C17-98AD-C322500A66DE}" srcOrd="0" destOrd="0" presId="urn:microsoft.com/office/officeart/2005/8/layout/process5"/>
    <dgm:cxn modelId="{1F35CDF7-8666-46DA-8D2B-6C4A5B417CED}" type="presOf" srcId="{A76501A9-BCC3-40D9-BF67-A3DF56E61606}" destId="{7FAFAF74-D0D9-4543-B31E-A9B6432A8F66}" srcOrd="0" destOrd="0" presId="urn:microsoft.com/office/officeart/2005/8/layout/process5"/>
    <dgm:cxn modelId="{AB8B90CA-672B-4969-BA48-9533B8F3B448}" type="presOf" srcId="{78F10055-5B50-4133-A7E2-958E9F23BD1B}" destId="{797A9EF5-A3E3-4E83-9065-27BB10008534}" srcOrd="0" destOrd="0" presId="urn:microsoft.com/office/officeart/2005/8/layout/process5"/>
    <dgm:cxn modelId="{273C5260-778D-41C9-B4D9-5457F868E1E9}" type="presOf" srcId="{3C30795D-F661-4537-94FB-9ED8DC0C8530}" destId="{95EF7DC2-CA5A-45CB-BE12-8D99E2C3E429}" srcOrd="0" destOrd="0" presId="urn:microsoft.com/office/officeart/2005/8/layout/process5"/>
    <dgm:cxn modelId="{FA9E8536-62C0-40EA-B2FC-04F76ADA0B58}" type="presOf" srcId="{3C30795D-F661-4537-94FB-9ED8DC0C8530}" destId="{7ED15EFD-A929-4069-A7E7-4D94737CBE4D}" srcOrd="1" destOrd="0" presId="urn:microsoft.com/office/officeart/2005/8/layout/process5"/>
    <dgm:cxn modelId="{60F0079A-6CED-47C5-B8AC-1241BEF71E54}" type="presOf" srcId="{D7043B4A-B74E-4079-BC1D-CFD8CAB2AF76}" destId="{86B6F594-6D17-4145-9D38-906952939941}" srcOrd="1" destOrd="0" presId="urn:microsoft.com/office/officeart/2005/8/layout/process5"/>
    <dgm:cxn modelId="{305CF188-283D-41A3-A47F-6C458B13A732}" type="presOf" srcId="{77FEE7E2-9BE3-4B18-8309-A51DA66B2008}" destId="{4F025AC7-99BE-4019-AE33-3FA289BDC6EE}" srcOrd="1" destOrd="0" presId="urn:microsoft.com/office/officeart/2005/8/layout/process5"/>
    <dgm:cxn modelId="{720FFE36-670B-4117-8F23-16D7220689BC}" srcId="{ABE494E5-3AFE-4F16-9412-41737842F52A}" destId="{4775D2B9-BAE0-423B-8CD5-45CAFE4451CC}" srcOrd="3" destOrd="0" parTransId="{288A7E96-2B78-4299-B996-CCCE71586120}" sibTransId="{3C792978-C021-434A-A37F-428F60EF3F64}"/>
    <dgm:cxn modelId="{B22CAD5F-1430-4374-B192-36C3C9A62955}" type="presOf" srcId="{3C792978-C021-434A-A37F-428F60EF3F64}" destId="{090CBD69-074C-4E4A-B83D-1B2C118AD0CF}" srcOrd="1" destOrd="0" presId="urn:microsoft.com/office/officeart/2005/8/layout/process5"/>
    <dgm:cxn modelId="{E189AC56-A31E-4DA4-8758-08E38E8FDFEB}" type="presOf" srcId="{77FEE7E2-9BE3-4B18-8309-A51DA66B2008}" destId="{57A1820C-E7A4-4BA3-9103-7FF95F428631}" srcOrd="0" destOrd="0" presId="urn:microsoft.com/office/officeart/2005/8/layout/process5"/>
    <dgm:cxn modelId="{C6FD6AA2-F230-4282-891E-923873783A83}" type="presOf" srcId="{A76501A9-BCC3-40D9-BF67-A3DF56E61606}" destId="{D277CDB2-318C-4D19-BADA-F97AA4D2CBEA}" srcOrd="1" destOrd="0" presId="urn:microsoft.com/office/officeart/2005/8/layout/process5"/>
    <dgm:cxn modelId="{6129D28A-8893-4815-9E84-A35226465AF5}" srcId="{ABE494E5-3AFE-4F16-9412-41737842F52A}" destId="{929E6317-A65B-4070-80F1-7688171CE050}" srcOrd="2" destOrd="0" parTransId="{D8670C80-B869-4009-9A67-A2365B1EC0F7}" sibTransId="{77FEE7E2-9BE3-4B18-8309-A51DA66B2008}"/>
    <dgm:cxn modelId="{90552535-374C-454B-B498-078DF96252FE}" type="presOf" srcId="{929E6317-A65B-4070-80F1-7688171CE050}" destId="{2A935D7D-8952-4604-8322-C9BC5AFF608D}" srcOrd="0" destOrd="0" presId="urn:microsoft.com/office/officeart/2005/8/layout/process5"/>
    <dgm:cxn modelId="{2BAE2DB7-4167-4B39-AF38-B49B327B4055}" type="presOf" srcId="{D2369646-116C-4872-84B5-73C7D69471E1}" destId="{BFCD307F-DB99-4274-A4E9-4B107E135CC6}" srcOrd="0" destOrd="0" presId="urn:microsoft.com/office/officeart/2005/8/layout/process5"/>
    <dgm:cxn modelId="{358ADEB1-2F55-41F9-90B8-E1AF384AEF33}" type="presOf" srcId="{ABE494E5-3AFE-4F16-9412-41737842F52A}" destId="{75A03241-9270-4E5D-BFEF-A1EF7D92EFB3}" srcOrd="0" destOrd="0" presId="urn:microsoft.com/office/officeart/2005/8/layout/process5"/>
    <dgm:cxn modelId="{1BFCE22C-3F45-4215-913B-1BB55D924A55}" srcId="{ABE494E5-3AFE-4F16-9412-41737842F52A}" destId="{78F10055-5B50-4133-A7E2-958E9F23BD1B}" srcOrd="1" destOrd="0" parTransId="{32FE6AF3-9156-450A-9BD1-5DB362ACC46B}" sibTransId="{3C30795D-F661-4537-94FB-9ED8DC0C8530}"/>
    <dgm:cxn modelId="{6F06F0D4-EB60-41F5-BA78-8AD161BD1188}" type="presOf" srcId="{1DA71D73-6F5C-44C8-966F-48546AAD035E}" destId="{16E5C65C-95E5-43A7-B775-E8619C121666}" srcOrd="1" destOrd="0" presId="urn:microsoft.com/office/officeart/2005/8/layout/process5"/>
    <dgm:cxn modelId="{926758E5-E90D-44BA-AFE8-51B0893B7B55}" type="presOf" srcId="{C0AAD2F4-D488-4555-AC17-2C65DE53A9A0}" destId="{E361B9E2-299C-4088-9B37-9BC1659AFF47}" srcOrd="0" destOrd="0" presId="urn:microsoft.com/office/officeart/2005/8/layout/process5"/>
    <dgm:cxn modelId="{9DD4856A-0621-46EC-A41A-08024E2ED9F3}" type="presOf" srcId="{B4497FE1-2BD0-46C1-8E73-5A2981CE3083}" destId="{CDF96F5B-7287-4540-82F6-E15C9C2FD906}" srcOrd="0" destOrd="0" presId="urn:microsoft.com/office/officeart/2005/8/layout/process5"/>
    <dgm:cxn modelId="{7FEB8DD9-C608-44BC-894C-DF0415CC7447}" type="presOf" srcId="{1EE42CF2-21E6-4954-A82D-8B400F7AE522}" destId="{48C589FA-8E56-4ED4-9031-BD1FBAFE9E1D}" srcOrd="0" destOrd="0" presId="urn:microsoft.com/office/officeart/2005/8/layout/process5"/>
    <dgm:cxn modelId="{58869B49-AB0D-4DC4-AECE-CD19849EB964}" srcId="{ABE494E5-3AFE-4F16-9412-41737842F52A}" destId="{4B5C0532-82E2-4C63-BDE0-EAA4E059BD69}" srcOrd="8" destOrd="0" parTransId="{4BFDA892-1E35-42A3-8CE7-C18CF962259C}" sibTransId="{D7043B4A-B74E-4079-BC1D-CFD8CAB2AF76}"/>
    <dgm:cxn modelId="{C4731DD5-7FD6-42F1-A3A6-575F86DB042B}" type="presOf" srcId="{8FA11B4D-A336-48EF-882D-0AD36C0AF8D6}" destId="{585811EF-6213-4048-B391-FCECFF4BA6FE}" srcOrd="0" destOrd="0" presId="urn:microsoft.com/office/officeart/2005/8/layout/process5"/>
    <dgm:cxn modelId="{67D29781-C2EE-4F8B-B49B-C9E76B97EB67}" type="presOf" srcId="{1DA71D73-6F5C-44C8-966F-48546AAD035E}" destId="{3FD03B6F-E804-4487-A70E-495AC0C8EAD7}" srcOrd="0" destOrd="0" presId="urn:microsoft.com/office/officeart/2005/8/layout/process5"/>
    <dgm:cxn modelId="{BB0B4E04-9E15-486A-919B-4BD30809CC47}" srcId="{ABE494E5-3AFE-4F16-9412-41737842F52A}" destId="{3F3C770E-E602-4619-9474-4E5DEA6AAEFC}" srcOrd="0" destOrd="0" parTransId="{A18661B4-8DD5-4A30-8969-B0084CBED741}" sibTransId="{1DA71D73-6F5C-44C8-966F-48546AAD035E}"/>
    <dgm:cxn modelId="{D2B53197-3535-487C-9AA6-D8CEF171DBB9}" type="presOf" srcId="{06B34987-793D-4AF2-92C2-A8C365F8A5D8}" destId="{B9918D18-5196-45F6-AD5F-10C5C4076B31}" srcOrd="0" destOrd="0" presId="urn:microsoft.com/office/officeart/2005/8/layout/process5"/>
    <dgm:cxn modelId="{FFEC633E-2DCB-4E62-9375-04A60299900D}" type="presOf" srcId="{BAC8882C-B867-44ED-8EAA-58ABDF52B1C3}" destId="{6687DC56-A2C6-4FBC-BF74-27B92DC43124}" srcOrd="0" destOrd="0" presId="urn:microsoft.com/office/officeart/2005/8/layout/process5"/>
    <dgm:cxn modelId="{CD39CF78-10DA-4894-97FA-C0F7D2B391CD}" type="presParOf" srcId="{75A03241-9270-4E5D-BFEF-A1EF7D92EFB3}" destId="{C7008645-4E94-4D8C-8DFE-9226B24F86B9}" srcOrd="0" destOrd="0" presId="urn:microsoft.com/office/officeart/2005/8/layout/process5"/>
    <dgm:cxn modelId="{41A0CED2-CD90-41C0-B7C7-811F19C43C88}" type="presParOf" srcId="{75A03241-9270-4E5D-BFEF-A1EF7D92EFB3}" destId="{3FD03B6F-E804-4487-A70E-495AC0C8EAD7}" srcOrd="1" destOrd="0" presId="urn:microsoft.com/office/officeart/2005/8/layout/process5"/>
    <dgm:cxn modelId="{2022A427-0410-40C1-A5C2-A07B7A5EAA15}" type="presParOf" srcId="{3FD03B6F-E804-4487-A70E-495AC0C8EAD7}" destId="{16E5C65C-95E5-43A7-B775-E8619C121666}" srcOrd="0" destOrd="0" presId="urn:microsoft.com/office/officeart/2005/8/layout/process5"/>
    <dgm:cxn modelId="{84CF7B81-9F36-41C4-A723-90855E80016A}" type="presParOf" srcId="{75A03241-9270-4E5D-BFEF-A1EF7D92EFB3}" destId="{797A9EF5-A3E3-4E83-9065-27BB10008534}" srcOrd="2" destOrd="0" presId="urn:microsoft.com/office/officeart/2005/8/layout/process5"/>
    <dgm:cxn modelId="{E8240D98-6679-4855-84DC-BA1C833FDB65}" type="presParOf" srcId="{75A03241-9270-4E5D-BFEF-A1EF7D92EFB3}" destId="{95EF7DC2-CA5A-45CB-BE12-8D99E2C3E429}" srcOrd="3" destOrd="0" presId="urn:microsoft.com/office/officeart/2005/8/layout/process5"/>
    <dgm:cxn modelId="{89DE21E4-5A50-45C9-9523-A7CBCB6960F4}" type="presParOf" srcId="{95EF7DC2-CA5A-45CB-BE12-8D99E2C3E429}" destId="{7ED15EFD-A929-4069-A7E7-4D94737CBE4D}" srcOrd="0" destOrd="0" presId="urn:microsoft.com/office/officeart/2005/8/layout/process5"/>
    <dgm:cxn modelId="{89C07D4A-2AC6-4A4D-B660-F00B517E928C}" type="presParOf" srcId="{75A03241-9270-4E5D-BFEF-A1EF7D92EFB3}" destId="{2A935D7D-8952-4604-8322-C9BC5AFF608D}" srcOrd="4" destOrd="0" presId="urn:microsoft.com/office/officeart/2005/8/layout/process5"/>
    <dgm:cxn modelId="{0401DCBF-40FC-43C4-A6F1-C696F95E4012}" type="presParOf" srcId="{75A03241-9270-4E5D-BFEF-A1EF7D92EFB3}" destId="{57A1820C-E7A4-4BA3-9103-7FF95F428631}" srcOrd="5" destOrd="0" presId="urn:microsoft.com/office/officeart/2005/8/layout/process5"/>
    <dgm:cxn modelId="{182BD24E-ABCD-4807-B838-008F6DA664CE}" type="presParOf" srcId="{57A1820C-E7A4-4BA3-9103-7FF95F428631}" destId="{4F025AC7-99BE-4019-AE33-3FA289BDC6EE}" srcOrd="0" destOrd="0" presId="urn:microsoft.com/office/officeart/2005/8/layout/process5"/>
    <dgm:cxn modelId="{53294A6A-6783-4D9F-916B-B1C49AEF936C}" type="presParOf" srcId="{75A03241-9270-4E5D-BFEF-A1EF7D92EFB3}" destId="{A73A5557-C2CD-4F18-B7A8-9458A42CB584}" srcOrd="6" destOrd="0" presId="urn:microsoft.com/office/officeart/2005/8/layout/process5"/>
    <dgm:cxn modelId="{33252107-9506-4107-8968-C859DD05AE03}" type="presParOf" srcId="{75A03241-9270-4E5D-BFEF-A1EF7D92EFB3}" destId="{9A3FCABE-2F42-4ECB-BD0D-D42AAB593A1F}" srcOrd="7" destOrd="0" presId="urn:microsoft.com/office/officeart/2005/8/layout/process5"/>
    <dgm:cxn modelId="{B9BA75F3-2CDE-40F2-8FD1-C96ED64C1D04}" type="presParOf" srcId="{9A3FCABE-2F42-4ECB-BD0D-D42AAB593A1F}" destId="{090CBD69-074C-4E4A-B83D-1B2C118AD0CF}" srcOrd="0" destOrd="0" presId="urn:microsoft.com/office/officeart/2005/8/layout/process5"/>
    <dgm:cxn modelId="{FDEC55D4-D190-4EE2-9DF6-0529AB10ED20}" type="presParOf" srcId="{75A03241-9270-4E5D-BFEF-A1EF7D92EFB3}" destId="{CDF96F5B-7287-4540-82F6-E15C9C2FD906}" srcOrd="8" destOrd="0" presId="urn:microsoft.com/office/officeart/2005/8/layout/process5"/>
    <dgm:cxn modelId="{71696344-5806-4D40-8F90-C2EF05B02B85}" type="presParOf" srcId="{75A03241-9270-4E5D-BFEF-A1EF7D92EFB3}" destId="{0C1A1BAC-B21B-4F03-BCAE-8ED51986B667}" srcOrd="9" destOrd="0" presId="urn:microsoft.com/office/officeart/2005/8/layout/process5"/>
    <dgm:cxn modelId="{5434435F-9475-4E82-9FF5-D0B9A56211A6}" type="presParOf" srcId="{0C1A1BAC-B21B-4F03-BCAE-8ED51986B667}" destId="{D83D3072-E0BF-4607-840E-02AE7ECA131D}" srcOrd="0" destOrd="0" presId="urn:microsoft.com/office/officeart/2005/8/layout/process5"/>
    <dgm:cxn modelId="{4AF0453A-63F3-4DF9-A42D-C98C27D6DF68}" type="presParOf" srcId="{75A03241-9270-4E5D-BFEF-A1EF7D92EFB3}" destId="{B9918D18-5196-45F6-AD5F-10C5C4076B31}" srcOrd="10" destOrd="0" presId="urn:microsoft.com/office/officeart/2005/8/layout/process5"/>
    <dgm:cxn modelId="{AAC4DDF4-DA1E-4550-8CC2-2EF29FF96D72}" type="presParOf" srcId="{75A03241-9270-4E5D-BFEF-A1EF7D92EFB3}" destId="{585811EF-6213-4048-B391-FCECFF4BA6FE}" srcOrd="11" destOrd="0" presId="urn:microsoft.com/office/officeart/2005/8/layout/process5"/>
    <dgm:cxn modelId="{EF2E9245-A2E8-4CD5-9D61-A6C30D4ED373}" type="presParOf" srcId="{585811EF-6213-4048-B391-FCECFF4BA6FE}" destId="{D1D5BC7F-698F-4AA6-9C74-0CE29E860394}" srcOrd="0" destOrd="0" presId="urn:microsoft.com/office/officeart/2005/8/layout/process5"/>
    <dgm:cxn modelId="{B3778161-655A-4D23-B78F-863398DCD8C3}" type="presParOf" srcId="{75A03241-9270-4E5D-BFEF-A1EF7D92EFB3}" destId="{BFCD307F-DB99-4274-A4E9-4B107E135CC6}" srcOrd="12" destOrd="0" presId="urn:microsoft.com/office/officeart/2005/8/layout/process5"/>
    <dgm:cxn modelId="{2EE3B4C6-3E3C-49CA-A6FD-BCD53FBD978C}" type="presParOf" srcId="{75A03241-9270-4E5D-BFEF-A1EF7D92EFB3}" destId="{6687DC56-A2C6-4FBC-BF74-27B92DC43124}" srcOrd="13" destOrd="0" presId="urn:microsoft.com/office/officeart/2005/8/layout/process5"/>
    <dgm:cxn modelId="{2B9076D2-A8CC-4DE4-8FE4-8186EB346974}" type="presParOf" srcId="{6687DC56-A2C6-4FBC-BF74-27B92DC43124}" destId="{0B8E2F3E-9D95-4B80-8ABD-39B8F8882136}" srcOrd="0" destOrd="0" presId="urn:microsoft.com/office/officeart/2005/8/layout/process5"/>
    <dgm:cxn modelId="{983C8858-5837-4D08-8E0F-5108F339E4D0}" type="presParOf" srcId="{75A03241-9270-4E5D-BFEF-A1EF7D92EFB3}" destId="{E361B9E2-299C-4088-9B37-9BC1659AFF47}" srcOrd="14" destOrd="0" presId="urn:microsoft.com/office/officeart/2005/8/layout/process5"/>
    <dgm:cxn modelId="{B07A806D-349F-4AE7-8D0D-8D208673477C}" type="presParOf" srcId="{75A03241-9270-4E5D-BFEF-A1EF7D92EFB3}" destId="{7FAFAF74-D0D9-4543-B31E-A9B6432A8F66}" srcOrd="15" destOrd="0" presId="urn:microsoft.com/office/officeart/2005/8/layout/process5"/>
    <dgm:cxn modelId="{0D1785B9-2349-4246-A240-AD1812126BDC}" type="presParOf" srcId="{7FAFAF74-D0D9-4543-B31E-A9B6432A8F66}" destId="{D277CDB2-318C-4D19-BADA-F97AA4D2CBEA}" srcOrd="0" destOrd="0" presId="urn:microsoft.com/office/officeart/2005/8/layout/process5"/>
    <dgm:cxn modelId="{BD43EDA1-1CE5-43EB-AB84-710FA22E1A54}" type="presParOf" srcId="{75A03241-9270-4E5D-BFEF-A1EF7D92EFB3}" destId="{F1B96455-7CF2-4C17-98AD-C322500A66DE}" srcOrd="16" destOrd="0" presId="urn:microsoft.com/office/officeart/2005/8/layout/process5"/>
    <dgm:cxn modelId="{E63EBC57-9759-4487-982E-3596CFDAC911}" type="presParOf" srcId="{75A03241-9270-4E5D-BFEF-A1EF7D92EFB3}" destId="{BB5EEA82-4348-4F39-9991-EB12CF08CE6D}" srcOrd="17" destOrd="0" presId="urn:microsoft.com/office/officeart/2005/8/layout/process5"/>
    <dgm:cxn modelId="{D56ABEB8-FBBC-48AF-8EA7-EA72DCD9EC4D}" type="presParOf" srcId="{BB5EEA82-4348-4F39-9991-EB12CF08CE6D}" destId="{86B6F594-6D17-4145-9D38-906952939941}" srcOrd="0" destOrd="0" presId="urn:microsoft.com/office/officeart/2005/8/layout/process5"/>
    <dgm:cxn modelId="{826A0175-DD68-4CEC-8170-1BE9730A2022}" type="presParOf" srcId="{75A03241-9270-4E5D-BFEF-A1EF7D92EFB3}" destId="{48C589FA-8E56-4ED4-9031-BD1FBAFE9E1D}" srcOrd="1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E703F86-6020-44AB-BC78-FAF1B177F057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</dgm:pt>
    <dgm:pt modelId="{562E011E-0DEE-4B7D-AF91-4E0BBC9377AD}">
      <dgm:prSet phldrT="[Текст]"/>
      <dgm:spPr/>
      <dgm:t>
        <a:bodyPr/>
        <a:lstStyle/>
        <a:p>
          <a:r>
            <a:rPr lang="ru-RU" dirty="0" smtClean="0"/>
            <a:t>Реализация проектов</a:t>
          </a:r>
          <a:endParaRPr lang="ru-RU" dirty="0"/>
        </a:p>
      </dgm:t>
    </dgm:pt>
    <dgm:pt modelId="{3E7F6844-7F51-450D-9D5F-98890A198C05}" type="parTrans" cxnId="{7E916486-585B-4221-B106-AD107BD11C68}">
      <dgm:prSet/>
      <dgm:spPr/>
      <dgm:t>
        <a:bodyPr/>
        <a:lstStyle/>
        <a:p>
          <a:endParaRPr lang="ru-RU"/>
        </a:p>
      </dgm:t>
    </dgm:pt>
    <dgm:pt modelId="{BC70FE01-2549-47F6-8486-46884D4ED404}" type="sibTrans" cxnId="{7E916486-585B-4221-B106-AD107BD11C68}">
      <dgm:prSet/>
      <dgm:spPr/>
      <dgm:t>
        <a:bodyPr/>
        <a:lstStyle/>
        <a:p>
          <a:endParaRPr lang="ru-RU"/>
        </a:p>
      </dgm:t>
    </dgm:pt>
    <dgm:pt modelId="{8ACEC1A5-E4DB-409A-8FB5-AF25DC7CC3FE}">
      <dgm:prSet phldrT="[Текст]"/>
      <dgm:spPr/>
      <dgm:t>
        <a:bodyPr/>
        <a:lstStyle/>
        <a:p>
          <a:r>
            <a:rPr lang="ru-RU" dirty="0" smtClean="0"/>
            <a:t>Промежуточный контроль, внесение корректив </a:t>
          </a:r>
          <a:endParaRPr lang="ru-RU" dirty="0"/>
        </a:p>
      </dgm:t>
    </dgm:pt>
    <dgm:pt modelId="{595D6819-6DDB-4933-96CF-2F47813D19DD}" type="parTrans" cxnId="{CD131CD8-B264-437E-846D-B2D985B8D662}">
      <dgm:prSet/>
      <dgm:spPr/>
      <dgm:t>
        <a:bodyPr/>
        <a:lstStyle/>
        <a:p>
          <a:endParaRPr lang="ru-RU"/>
        </a:p>
      </dgm:t>
    </dgm:pt>
    <dgm:pt modelId="{7017DE24-234F-46E2-9EF1-1D881E553206}" type="sibTrans" cxnId="{CD131CD8-B264-437E-846D-B2D985B8D662}">
      <dgm:prSet/>
      <dgm:spPr/>
      <dgm:t>
        <a:bodyPr/>
        <a:lstStyle/>
        <a:p>
          <a:endParaRPr lang="ru-RU"/>
        </a:p>
      </dgm:t>
    </dgm:pt>
    <dgm:pt modelId="{28A7BB68-A820-48F6-956B-9301A9E9D7A4}">
      <dgm:prSet phldrT="[Текст]"/>
      <dgm:spPr/>
      <dgm:t>
        <a:bodyPr/>
        <a:lstStyle/>
        <a:p>
          <a:r>
            <a:rPr lang="ru-RU" dirty="0" smtClean="0"/>
            <a:t>Итоговая диагностика по результатам проведения всех мероприятий дорожно карты</a:t>
          </a:r>
          <a:endParaRPr lang="ru-RU" dirty="0"/>
        </a:p>
      </dgm:t>
    </dgm:pt>
    <dgm:pt modelId="{3280D4D9-8CFE-4862-B890-1BB8D1DFA25C}" type="parTrans" cxnId="{053B5B32-B39D-42CA-ACAF-E3CDB108B898}">
      <dgm:prSet/>
      <dgm:spPr/>
      <dgm:t>
        <a:bodyPr/>
        <a:lstStyle/>
        <a:p>
          <a:endParaRPr lang="ru-RU"/>
        </a:p>
      </dgm:t>
    </dgm:pt>
    <dgm:pt modelId="{75C0FC25-1A0F-49D3-8506-767F8D6DD0D6}" type="sibTrans" cxnId="{053B5B32-B39D-42CA-ACAF-E3CDB108B898}">
      <dgm:prSet/>
      <dgm:spPr/>
      <dgm:t>
        <a:bodyPr/>
        <a:lstStyle/>
        <a:p>
          <a:endParaRPr lang="ru-RU"/>
        </a:p>
      </dgm:t>
    </dgm:pt>
    <dgm:pt modelId="{89A4EDEE-7752-4E14-AD2E-4FB9A8185AAD}">
      <dgm:prSet phldrT="[Текст]"/>
      <dgm:spPr/>
      <dgm:t>
        <a:bodyPr/>
        <a:lstStyle/>
        <a:p>
          <a:r>
            <a:rPr lang="ru-RU" dirty="0" smtClean="0"/>
            <a:t>внесение корректив</a:t>
          </a:r>
          <a:endParaRPr lang="ru-RU" dirty="0"/>
        </a:p>
      </dgm:t>
    </dgm:pt>
    <dgm:pt modelId="{9FEDD0F6-1866-465F-B44A-D56385965159}" type="parTrans" cxnId="{F3EFDC70-154C-406F-831E-6C5BC6BEDA76}">
      <dgm:prSet/>
      <dgm:spPr/>
      <dgm:t>
        <a:bodyPr/>
        <a:lstStyle/>
        <a:p>
          <a:endParaRPr lang="ru-RU"/>
        </a:p>
      </dgm:t>
    </dgm:pt>
    <dgm:pt modelId="{6D80657D-B02D-4369-A9AD-0F3EE585236A}" type="sibTrans" cxnId="{F3EFDC70-154C-406F-831E-6C5BC6BEDA76}">
      <dgm:prSet/>
      <dgm:spPr/>
      <dgm:t>
        <a:bodyPr/>
        <a:lstStyle/>
        <a:p>
          <a:endParaRPr lang="ru-RU"/>
        </a:p>
      </dgm:t>
    </dgm:pt>
    <dgm:pt modelId="{098CB36E-0B85-4E24-92ED-62BECCA6C15F}">
      <dgm:prSet phldrT="[Текст]"/>
      <dgm:spPr/>
      <dgm:t>
        <a:bodyPr/>
        <a:lstStyle/>
        <a:p>
          <a:r>
            <a:rPr lang="ru-RU" dirty="0" smtClean="0"/>
            <a:t>Обмен опытом с другими ОО</a:t>
          </a:r>
          <a:endParaRPr lang="ru-RU" dirty="0"/>
        </a:p>
      </dgm:t>
    </dgm:pt>
    <dgm:pt modelId="{69EE7E68-3273-40DB-AA60-C869FB98F67E}" type="parTrans" cxnId="{06E636A8-7ABC-4633-9192-A7B308EFAFDF}">
      <dgm:prSet/>
      <dgm:spPr/>
      <dgm:t>
        <a:bodyPr/>
        <a:lstStyle/>
        <a:p>
          <a:endParaRPr lang="ru-RU"/>
        </a:p>
      </dgm:t>
    </dgm:pt>
    <dgm:pt modelId="{8A313522-95ED-479C-9FFA-848AA1B6D0FD}" type="sibTrans" cxnId="{06E636A8-7ABC-4633-9192-A7B308EFAFDF}">
      <dgm:prSet/>
      <dgm:spPr/>
      <dgm:t>
        <a:bodyPr/>
        <a:lstStyle/>
        <a:p>
          <a:endParaRPr lang="ru-RU"/>
        </a:p>
      </dgm:t>
    </dgm:pt>
    <dgm:pt modelId="{98DDFD51-F61A-4D2C-ACBE-14882F766ABA}">
      <dgm:prSet phldrT="[Текст]"/>
      <dgm:spPr/>
      <dgm:t>
        <a:bodyPr/>
        <a:lstStyle/>
        <a:p>
          <a:r>
            <a:rPr lang="ru-RU" dirty="0" smtClean="0"/>
            <a:t>Отчеты куратору с ИПК о ходе реализации мероприятий проекта</a:t>
          </a:r>
          <a:endParaRPr lang="ru-RU" dirty="0"/>
        </a:p>
      </dgm:t>
    </dgm:pt>
    <dgm:pt modelId="{1F074130-BE03-430F-926C-1E6986BE31F1}" type="parTrans" cxnId="{9E0ECF41-C901-41AA-B120-0FCABF84702D}">
      <dgm:prSet/>
      <dgm:spPr/>
      <dgm:t>
        <a:bodyPr/>
        <a:lstStyle/>
        <a:p>
          <a:endParaRPr lang="ru-RU"/>
        </a:p>
      </dgm:t>
    </dgm:pt>
    <dgm:pt modelId="{34621C05-9769-4598-BFDF-1AFBCD482A7B}" type="sibTrans" cxnId="{9E0ECF41-C901-41AA-B120-0FCABF84702D}">
      <dgm:prSet/>
      <dgm:spPr/>
      <dgm:t>
        <a:bodyPr/>
        <a:lstStyle/>
        <a:p>
          <a:endParaRPr lang="ru-RU"/>
        </a:p>
      </dgm:t>
    </dgm:pt>
    <dgm:pt modelId="{347DE8E8-F546-4F64-9F75-DBDE970ABC29}">
      <dgm:prSet phldrT="[Текст]"/>
      <dgm:spPr/>
      <dgm:t>
        <a:bodyPr/>
        <a:lstStyle/>
        <a:p>
          <a:r>
            <a:rPr lang="ru-RU" dirty="0" smtClean="0"/>
            <a:t>Отчет о реализации проекта на уровне муниципалитета (РМО)</a:t>
          </a:r>
          <a:endParaRPr lang="ru-RU" dirty="0"/>
        </a:p>
      </dgm:t>
    </dgm:pt>
    <dgm:pt modelId="{51487B36-D684-4FAD-AE05-A2F4C9BAC1E1}" type="parTrans" cxnId="{B43F455F-5E46-4E18-9A40-B452FD4BEE4F}">
      <dgm:prSet/>
      <dgm:spPr/>
      <dgm:t>
        <a:bodyPr/>
        <a:lstStyle/>
        <a:p>
          <a:endParaRPr lang="ru-RU"/>
        </a:p>
      </dgm:t>
    </dgm:pt>
    <dgm:pt modelId="{86342DC8-6CE2-4B96-836D-FA5E362F13FF}" type="sibTrans" cxnId="{B43F455F-5E46-4E18-9A40-B452FD4BEE4F}">
      <dgm:prSet/>
      <dgm:spPr/>
      <dgm:t>
        <a:bodyPr/>
        <a:lstStyle/>
        <a:p>
          <a:endParaRPr lang="ru-RU"/>
        </a:p>
      </dgm:t>
    </dgm:pt>
    <dgm:pt modelId="{F2FCA07A-D17A-46BE-89D8-52327C5A8D06}" type="pres">
      <dgm:prSet presAssocID="{AE703F86-6020-44AB-BC78-FAF1B177F057}" presName="diagram" presStyleCnt="0">
        <dgm:presLayoutVars>
          <dgm:dir/>
          <dgm:resizeHandles val="exact"/>
        </dgm:presLayoutVars>
      </dgm:prSet>
      <dgm:spPr/>
    </dgm:pt>
    <dgm:pt modelId="{892E17C9-2BE2-4C7A-8090-553C91CD74FF}" type="pres">
      <dgm:prSet presAssocID="{562E011E-0DEE-4B7D-AF91-4E0BBC9377AD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B4C4FB-F164-4A9A-BE06-81EA611A83CE}" type="pres">
      <dgm:prSet presAssocID="{BC70FE01-2549-47F6-8486-46884D4ED404}" presName="sibTrans" presStyleLbl="sibTrans2D1" presStyleIdx="0" presStyleCnt="6"/>
      <dgm:spPr/>
      <dgm:t>
        <a:bodyPr/>
        <a:lstStyle/>
        <a:p>
          <a:endParaRPr lang="ru-RU"/>
        </a:p>
      </dgm:t>
    </dgm:pt>
    <dgm:pt modelId="{BB83531A-E905-478C-ADDA-77C8A066B022}" type="pres">
      <dgm:prSet presAssocID="{BC70FE01-2549-47F6-8486-46884D4ED404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DED75E7F-7BF4-43A9-BE89-F623D0CF54F3}" type="pres">
      <dgm:prSet presAssocID="{8ACEC1A5-E4DB-409A-8FB5-AF25DC7CC3FE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489C9A-0F5F-4990-9594-97934D8E7DB4}" type="pres">
      <dgm:prSet presAssocID="{7017DE24-234F-46E2-9EF1-1D881E553206}" presName="sibTrans" presStyleLbl="sibTrans2D1" presStyleIdx="1" presStyleCnt="6"/>
      <dgm:spPr/>
      <dgm:t>
        <a:bodyPr/>
        <a:lstStyle/>
        <a:p>
          <a:endParaRPr lang="ru-RU"/>
        </a:p>
      </dgm:t>
    </dgm:pt>
    <dgm:pt modelId="{0E434E41-0DC5-4BF0-85F1-E25635B1C712}" type="pres">
      <dgm:prSet presAssocID="{7017DE24-234F-46E2-9EF1-1D881E553206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505F13B4-1946-47FA-B52B-58D11D8C679C}" type="pres">
      <dgm:prSet presAssocID="{28A7BB68-A820-48F6-956B-9301A9E9D7A4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B4643-257D-44DE-8064-500D1D8E6B00}" type="pres">
      <dgm:prSet presAssocID="{75C0FC25-1A0F-49D3-8506-767F8D6DD0D6}" presName="sibTrans" presStyleLbl="sibTrans2D1" presStyleIdx="2" presStyleCnt="6"/>
      <dgm:spPr/>
      <dgm:t>
        <a:bodyPr/>
        <a:lstStyle/>
        <a:p>
          <a:endParaRPr lang="ru-RU"/>
        </a:p>
      </dgm:t>
    </dgm:pt>
    <dgm:pt modelId="{8CF0D460-959C-4CCC-9B76-70C768084BDA}" type="pres">
      <dgm:prSet presAssocID="{75C0FC25-1A0F-49D3-8506-767F8D6DD0D6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8A5EA67B-0C23-4CA8-A250-F124F9B9A5D9}" type="pres">
      <dgm:prSet presAssocID="{89A4EDEE-7752-4E14-AD2E-4FB9A8185AAD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4772A1-7E03-406D-AF49-CD6BB9C0D47B}" type="pres">
      <dgm:prSet presAssocID="{6D80657D-B02D-4369-A9AD-0F3EE585236A}" presName="sibTrans" presStyleLbl="sibTrans2D1" presStyleIdx="3" presStyleCnt="6"/>
      <dgm:spPr/>
      <dgm:t>
        <a:bodyPr/>
        <a:lstStyle/>
        <a:p>
          <a:endParaRPr lang="ru-RU"/>
        </a:p>
      </dgm:t>
    </dgm:pt>
    <dgm:pt modelId="{21049E92-8568-4B09-BD69-085B08F8754E}" type="pres">
      <dgm:prSet presAssocID="{6D80657D-B02D-4369-A9AD-0F3EE585236A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45F3FC9B-91A3-424C-BAF9-59A65ED69A6F}" type="pres">
      <dgm:prSet presAssocID="{098CB36E-0B85-4E24-92ED-62BECCA6C15F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CBF52F-FD10-4BB2-91DD-1B4B1A6AE744}" type="pres">
      <dgm:prSet presAssocID="{8A313522-95ED-479C-9FFA-848AA1B6D0FD}" presName="sibTrans" presStyleLbl="sibTrans2D1" presStyleIdx="4" presStyleCnt="6"/>
      <dgm:spPr/>
      <dgm:t>
        <a:bodyPr/>
        <a:lstStyle/>
        <a:p>
          <a:endParaRPr lang="ru-RU"/>
        </a:p>
      </dgm:t>
    </dgm:pt>
    <dgm:pt modelId="{A3D4EBD3-E1F7-4D98-A688-9F4C15E9C7C5}" type="pres">
      <dgm:prSet presAssocID="{8A313522-95ED-479C-9FFA-848AA1B6D0FD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ADEB816D-E8B2-4A3E-9E2B-69BC1DD7112B}" type="pres">
      <dgm:prSet presAssocID="{98DDFD51-F61A-4D2C-ACBE-14882F766ABA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E797D0-D809-4C70-9B77-2164F3BE4055}" type="pres">
      <dgm:prSet presAssocID="{34621C05-9769-4598-BFDF-1AFBCD482A7B}" presName="sibTrans" presStyleLbl="sibTrans2D1" presStyleIdx="5" presStyleCnt="6"/>
      <dgm:spPr/>
      <dgm:t>
        <a:bodyPr/>
        <a:lstStyle/>
        <a:p>
          <a:endParaRPr lang="ru-RU"/>
        </a:p>
      </dgm:t>
    </dgm:pt>
    <dgm:pt modelId="{A0F41AF5-2AEC-49E1-A65C-6130C5A9B48E}" type="pres">
      <dgm:prSet presAssocID="{34621C05-9769-4598-BFDF-1AFBCD482A7B}" presName="connectorText" presStyleLbl="sibTrans2D1" presStyleIdx="5" presStyleCnt="6"/>
      <dgm:spPr/>
      <dgm:t>
        <a:bodyPr/>
        <a:lstStyle/>
        <a:p>
          <a:endParaRPr lang="ru-RU"/>
        </a:p>
      </dgm:t>
    </dgm:pt>
    <dgm:pt modelId="{5AA3CF51-9C2E-4B3F-AF72-0B0717B91066}" type="pres">
      <dgm:prSet presAssocID="{347DE8E8-F546-4F64-9F75-DBDE970ABC29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B75DE1-D1B1-4E01-8021-180E16D7B0FF}" type="presOf" srcId="{89A4EDEE-7752-4E14-AD2E-4FB9A8185AAD}" destId="{8A5EA67B-0C23-4CA8-A250-F124F9B9A5D9}" srcOrd="0" destOrd="0" presId="urn:microsoft.com/office/officeart/2005/8/layout/process5"/>
    <dgm:cxn modelId="{447DF77E-DBF7-4603-99C8-2678D6771D38}" type="presOf" srcId="{6D80657D-B02D-4369-A9AD-0F3EE585236A}" destId="{21049E92-8568-4B09-BD69-085B08F8754E}" srcOrd="1" destOrd="0" presId="urn:microsoft.com/office/officeart/2005/8/layout/process5"/>
    <dgm:cxn modelId="{91C1A269-6E58-4AF2-B738-55529AA34B4F}" type="presOf" srcId="{8A313522-95ED-479C-9FFA-848AA1B6D0FD}" destId="{03CBF52F-FD10-4BB2-91DD-1B4B1A6AE744}" srcOrd="0" destOrd="0" presId="urn:microsoft.com/office/officeart/2005/8/layout/process5"/>
    <dgm:cxn modelId="{CD131CD8-B264-437E-846D-B2D985B8D662}" srcId="{AE703F86-6020-44AB-BC78-FAF1B177F057}" destId="{8ACEC1A5-E4DB-409A-8FB5-AF25DC7CC3FE}" srcOrd="1" destOrd="0" parTransId="{595D6819-6DDB-4933-96CF-2F47813D19DD}" sibTransId="{7017DE24-234F-46E2-9EF1-1D881E553206}"/>
    <dgm:cxn modelId="{A5762553-5CDE-4BE7-8862-9EB4743DA72E}" type="presOf" srcId="{75C0FC25-1A0F-49D3-8506-767F8D6DD0D6}" destId="{8CF0D460-959C-4CCC-9B76-70C768084BDA}" srcOrd="1" destOrd="0" presId="urn:microsoft.com/office/officeart/2005/8/layout/process5"/>
    <dgm:cxn modelId="{053B5B32-B39D-42CA-ACAF-E3CDB108B898}" srcId="{AE703F86-6020-44AB-BC78-FAF1B177F057}" destId="{28A7BB68-A820-48F6-956B-9301A9E9D7A4}" srcOrd="2" destOrd="0" parTransId="{3280D4D9-8CFE-4862-B890-1BB8D1DFA25C}" sibTransId="{75C0FC25-1A0F-49D3-8506-767F8D6DD0D6}"/>
    <dgm:cxn modelId="{DBDABD81-D6B3-43CA-8098-407F7105071A}" type="presOf" srcId="{75C0FC25-1A0F-49D3-8506-767F8D6DD0D6}" destId="{F66B4643-257D-44DE-8064-500D1D8E6B00}" srcOrd="0" destOrd="0" presId="urn:microsoft.com/office/officeart/2005/8/layout/process5"/>
    <dgm:cxn modelId="{C7957D84-F0A5-4547-BE48-52030ECC3976}" type="presOf" srcId="{8ACEC1A5-E4DB-409A-8FB5-AF25DC7CC3FE}" destId="{DED75E7F-7BF4-43A9-BE89-F623D0CF54F3}" srcOrd="0" destOrd="0" presId="urn:microsoft.com/office/officeart/2005/8/layout/process5"/>
    <dgm:cxn modelId="{F3EFDC70-154C-406F-831E-6C5BC6BEDA76}" srcId="{AE703F86-6020-44AB-BC78-FAF1B177F057}" destId="{89A4EDEE-7752-4E14-AD2E-4FB9A8185AAD}" srcOrd="3" destOrd="0" parTransId="{9FEDD0F6-1866-465F-B44A-D56385965159}" sibTransId="{6D80657D-B02D-4369-A9AD-0F3EE585236A}"/>
    <dgm:cxn modelId="{E3148AFD-B93A-4DF2-9014-67F233C18502}" type="presOf" srcId="{98DDFD51-F61A-4D2C-ACBE-14882F766ABA}" destId="{ADEB816D-E8B2-4A3E-9E2B-69BC1DD7112B}" srcOrd="0" destOrd="0" presId="urn:microsoft.com/office/officeart/2005/8/layout/process5"/>
    <dgm:cxn modelId="{04674312-35D5-46CA-B457-3C997DDF0F64}" type="presOf" srcId="{098CB36E-0B85-4E24-92ED-62BECCA6C15F}" destId="{45F3FC9B-91A3-424C-BAF9-59A65ED69A6F}" srcOrd="0" destOrd="0" presId="urn:microsoft.com/office/officeart/2005/8/layout/process5"/>
    <dgm:cxn modelId="{D3EF9C27-4851-4970-A410-F552D10966BC}" type="presOf" srcId="{7017DE24-234F-46E2-9EF1-1D881E553206}" destId="{CC489C9A-0F5F-4990-9594-97934D8E7DB4}" srcOrd="0" destOrd="0" presId="urn:microsoft.com/office/officeart/2005/8/layout/process5"/>
    <dgm:cxn modelId="{7E916486-585B-4221-B106-AD107BD11C68}" srcId="{AE703F86-6020-44AB-BC78-FAF1B177F057}" destId="{562E011E-0DEE-4B7D-AF91-4E0BBC9377AD}" srcOrd="0" destOrd="0" parTransId="{3E7F6844-7F51-450D-9D5F-98890A198C05}" sibTransId="{BC70FE01-2549-47F6-8486-46884D4ED404}"/>
    <dgm:cxn modelId="{D3C97729-2CDB-483F-AEF1-6BFC134028FC}" type="presOf" srcId="{7017DE24-234F-46E2-9EF1-1D881E553206}" destId="{0E434E41-0DC5-4BF0-85F1-E25635B1C712}" srcOrd="1" destOrd="0" presId="urn:microsoft.com/office/officeart/2005/8/layout/process5"/>
    <dgm:cxn modelId="{B12EF266-26D6-4BBA-B427-0F8A93E1B6D0}" type="presOf" srcId="{562E011E-0DEE-4B7D-AF91-4E0BBC9377AD}" destId="{892E17C9-2BE2-4C7A-8090-553C91CD74FF}" srcOrd="0" destOrd="0" presId="urn:microsoft.com/office/officeart/2005/8/layout/process5"/>
    <dgm:cxn modelId="{B84FA739-F98D-4ED2-AD92-F810D396CBC3}" type="presOf" srcId="{BC70FE01-2549-47F6-8486-46884D4ED404}" destId="{3CB4C4FB-F164-4A9A-BE06-81EA611A83CE}" srcOrd="0" destOrd="0" presId="urn:microsoft.com/office/officeart/2005/8/layout/process5"/>
    <dgm:cxn modelId="{F5772120-C82F-4AE9-8A41-5E5060DA9323}" type="presOf" srcId="{34621C05-9769-4598-BFDF-1AFBCD482A7B}" destId="{51E797D0-D809-4C70-9B77-2164F3BE4055}" srcOrd="0" destOrd="0" presId="urn:microsoft.com/office/officeart/2005/8/layout/process5"/>
    <dgm:cxn modelId="{9A957A2D-DA05-4A0B-98FC-EB9AEE44CDF1}" type="presOf" srcId="{6D80657D-B02D-4369-A9AD-0F3EE585236A}" destId="{674772A1-7E03-406D-AF49-CD6BB9C0D47B}" srcOrd="0" destOrd="0" presId="urn:microsoft.com/office/officeart/2005/8/layout/process5"/>
    <dgm:cxn modelId="{06E636A8-7ABC-4633-9192-A7B308EFAFDF}" srcId="{AE703F86-6020-44AB-BC78-FAF1B177F057}" destId="{098CB36E-0B85-4E24-92ED-62BECCA6C15F}" srcOrd="4" destOrd="0" parTransId="{69EE7E68-3273-40DB-AA60-C869FB98F67E}" sibTransId="{8A313522-95ED-479C-9FFA-848AA1B6D0FD}"/>
    <dgm:cxn modelId="{6033D628-F40F-4F4F-A214-5523F5931A4B}" type="presOf" srcId="{28A7BB68-A820-48F6-956B-9301A9E9D7A4}" destId="{505F13B4-1946-47FA-B52B-58D11D8C679C}" srcOrd="0" destOrd="0" presId="urn:microsoft.com/office/officeart/2005/8/layout/process5"/>
    <dgm:cxn modelId="{3ED0FEB5-F71B-4D79-911D-D7069CC0840B}" type="presOf" srcId="{8A313522-95ED-479C-9FFA-848AA1B6D0FD}" destId="{A3D4EBD3-E1F7-4D98-A688-9F4C15E9C7C5}" srcOrd="1" destOrd="0" presId="urn:microsoft.com/office/officeart/2005/8/layout/process5"/>
    <dgm:cxn modelId="{B43F455F-5E46-4E18-9A40-B452FD4BEE4F}" srcId="{AE703F86-6020-44AB-BC78-FAF1B177F057}" destId="{347DE8E8-F546-4F64-9F75-DBDE970ABC29}" srcOrd="6" destOrd="0" parTransId="{51487B36-D684-4FAD-AE05-A2F4C9BAC1E1}" sibTransId="{86342DC8-6CE2-4B96-836D-FA5E362F13FF}"/>
    <dgm:cxn modelId="{04F93899-F47A-4329-ADDA-5429596807E4}" type="presOf" srcId="{AE703F86-6020-44AB-BC78-FAF1B177F057}" destId="{F2FCA07A-D17A-46BE-89D8-52327C5A8D06}" srcOrd="0" destOrd="0" presId="urn:microsoft.com/office/officeart/2005/8/layout/process5"/>
    <dgm:cxn modelId="{359D2CA3-1966-4F31-884D-2EEB2E8AB69F}" type="presOf" srcId="{34621C05-9769-4598-BFDF-1AFBCD482A7B}" destId="{A0F41AF5-2AEC-49E1-A65C-6130C5A9B48E}" srcOrd="1" destOrd="0" presId="urn:microsoft.com/office/officeart/2005/8/layout/process5"/>
    <dgm:cxn modelId="{7A85776D-67E9-446D-B192-95D37A43F740}" type="presOf" srcId="{BC70FE01-2549-47F6-8486-46884D4ED404}" destId="{BB83531A-E905-478C-ADDA-77C8A066B022}" srcOrd="1" destOrd="0" presId="urn:microsoft.com/office/officeart/2005/8/layout/process5"/>
    <dgm:cxn modelId="{578E2067-0D8E-41AF-B1E7-975F31AFD277}" type="presOf" srcId="{347DE8E8-F546-4F64-9F75-DBDE970ABC29}" destId="{5AA3CF51-9C2E-4B3F-AF72-0B0717B91066}" srcOrd="0" destOrd="0" presId="urn:microsoft.com/office/officeart/2005/8/layout/process5"/>
    <dgm:cxn modelId="{9E0ECF41-C901-41AA-B120-0FCABF84702D}" srcId="{AE703F86-6020-44AB-BC78-FAF1B177F057}" destId="{98DDFD51-F61A-4D2C-ACBE-14882F766ABA}" srcOrd="5" destOrd="0" parTransId="{1F074130-BE03-430F-926C-1E6986BE31F1}" sibTransId="{34621C05-9769-4598-BFDF-1AFBCD482A7B}"/>
    <dgm:cxn modelId="{06FA6AF4-97AD-4A4A-B34A-82F1DDC7D494}" type="presParOf" srcId="{F2FCA07A-D17A-46BE-89D8-52327C5A8D06}" destId="{892E17C9-2BE2-4C7A-8090-553C91CD74FF}" srcOrd="0" destOrd="0" presId="urn:microsoft.com/office/officeart/2005/8/layout/process5"/>
    <dgm:cxn modelId="{4E6858E3-DCC2-4BF6-A71B-D1AB98CB491E}" type="presParOf" srcId="{F2FCA07A-D17A-46BE-89D8-52327C5A8D06}" destId="{3CB4C4FB-F164-4A9A-BE06-81EA611A83CE}" srcOrd="1" destOrd="0" presId="urn:microsoft.com/office/officeart/2005/8/layout/process5"/>
    <dgm:cxn modelId="{C83DFCBF-3021-4A29-B57A-88B4B8CA9211}" type="presParOf" srcId="{3CB4C4FB-F164-4A9A-BE06-81EA611A83CE}" destId="{BB83531A-E905-478C-ADDA-77C8A066B022}" srcOrd="0" destOrd="0" presId="urn:microsoft.com/office/officeart/2005/8/layout/process5"/>
    <dgm:cxn modelId="{E965BC7C-D2AA-48A9-8E17-2C734313D82F}" type="presParOf" srcId="{F2FCA07A-D17A-46BE-89D8-52327C5A8D06}" destId="{DED75E7F-7BF4-43A9-BE89-F623D0CF54F3}" srcOrd="2" destOrd="0" presId="urn:microsoft.com/office/officeart/2005/8/layout/process5"/>
    <dgm:cxn modelId="{37B90253-B8BA-46BF-A2CE-C228D0F0F606}" type="presParOf" srcId="{F2FCA07A-D17A-46BE-89D8-52327C5A8D06}" destId="{CC489C9A-0F5F-4990-9594-97934D8E7DB4}" srcOrd="3" destOrd="0" presId="urn:microsoft.com/office/officeart/2005/8/layout/process5"/>
    <dgm:cxn modelId="{73EB5BE3-4471-4D36-B36D-380F8E4725BD}" type="presParOf" srcId="{CC489C9A-0F5F-4990-9594-97934D8E7DB4}" destId="{0E434E41-0DC5-4BF0-85F1-E25635B1C712}" srcOrd="0" destOrd="0" presId="urn:microsoft.com/office/officeart/2005/8/layout/process5"/>
    <dgm:cxn modelId="{90976C63-CA72-4F98-BD8E-DF76B87C1638}" type="presParOf" srcId="{F2FCA07A-D17A-46BE-89D8-52327C5A8D06}" destId="{505F13B4-1946-47FA-B52B-58D11D8C679C}" srcOrd="4" destOrd="0" presId="urn:microsoft.com/office/officeart/2005/8/layout/process5"/>
    <dgm:cxn modelId="{346DF1DC-7280-4CA2-8DB3-A624A61EA0BE}" type="presParOf" srcId="{F2FCA07A-D17A-46BE-89D8-52327C5A8D06}" destId="{F66B4643-257D-44DE-8064-500D1D8E6B00}" srcOrd="5" destOrd="0" presId="urn:microsoft.com/office/officeart/2005/8/layout/process5"/>
    <dgm:cxn modelId="{5E7963D1-0126-46CB-B94E-8DA98050DA82}" type="presParOf" srcId="{F66B4643-257D-44DE-8064-500D1D8E6B00}" destId="{8CF0D460-959C-4CCC-9B76-70C768084BDA}" srcOrd="0" destOrd="0" presId="urn:microsoft.com/office/officeart/2005/8/layout/process5"/>
    <dgm:cxn modelId="{9B3756F3-8503-42AA-B678-3E791E289DB8}" type="presParOf" srcId="{F2FCA07A-D17A-46BE-89D8-52327C5A8D06}" destId="{8A5EA67B-0C23-4CA8-A250-F124F9B9A5D9}" srcOrd="6" destOrd="0" presId="urn:microsoft.com/office/officeart/2005/8/layout/process5"/>
    <dgm:cxn modelId="{9B01C230-593F-4DFE-B630-10C9921D5ABA}" type="presParOf" srcId="{F2FCA07A-D17A-46BE-89D8-52327C5A8D06}" destId="{674772A1-7E03-406D-AF49-CD6BB9C0D47B}" srcOrd="7" destOrd="0" presId="urn:microsoft.com/office/officeart/2005/8/layout/process5"/>
    <dgm:cxn modelId="{B1E1E6E5-EDAB-4C9A-B658-235556E52E92}" type="presParOf" srcId="{674772A1-7E03-406D-AF49-CD6BB9C0D47B}" destId="{21049E92-8568-4B09-BD69-085B08F8754E}" srcOrd="0" destOrd="0" presId="urn:microsoft.com/office/officeart/2005/8/layout/process5"/>
    <dgm:cxn modelId="{F3DF781F-F0DE-430C-AEDF-DD1A3B575D98}" type="presParOf" srcId="{F2FCA07A-D17A-46BE-89D8-52327C5A8D06}" destId="{45F3FC9B-91A3-424C-BAF9-59A65ED69A6F}" srcOrd="8" destOrd="0" presId="urn:microsoft.com/office/officeart/2005/8/layout/process5"/>
    <dgm:cxn modelId="{5D321259-A84E-4BAD-80D0-30F283C304C5}" type="presParOf" srcId="{F2FCA07A-D17A-46BE-89D8-52327C5A8D06}" destId="{03CBF52F-FD10-4BB2-91DD-1B4B1A6AE744}" srcOrd="9" destOrd="0" presId="urn:microsoft.com/office/officeart/2005/8/layout/process5"/>
    <dgm:cxn modelId="{26E87D59-2958-41E6-99CC-4877B5C88918}" type="presParOf" srcId="{03CBF52F-FD10-4BB2-91DD-1B4B1A6AE744}" destId="{A3D4EBD3-E1F7-4D98-A688-9F4C15E9C7C5}" srcOrd="0" destOrd="0" presId="urn:microsoft.com/office/officeart/2005/8/layout/process5"/>
    <dgm:cxn modelId="{8692101D-3E25-406B-87AD-2DB82B84CFCE}" type="presParOf" srcId="{F2FCA07A-D17A-46BE-89D8-52327C5A8D06}" destId="{ADEB816D-E8B2-4A3E-9E2B-69BC1DD7112B}" srcOrd="10" destOrd="0" presId="urn:microsoft.com/office/officeart/2005/8/layout/process5"/>
    <dgm:cxn modelId="{227D255E-7ECE-44EA-9E79-F2D847AAA9FE}" type="presParOf" srcId="{F2FCA07A-D17A-46BE-89D8-52327C5A8D06}" destId="{51E797D0-D809-4C70-9B77-2164F3BE4055}" srcOrd="11" destOrd="0" presId="urn:microsoft.com/office/officeart/2005/8/layout/process5"/>
    <dgm:cxn modelId="{88E61176-3BE8-48C2-B291-CE559E301251}" type="presParOf" srcId="{51E797D0-D809-4C70-9B77-2164F3BE4055}" destId="{A0F41AF5-2AEC-49E1-A65C-6130C5A9B48E}" srcOrd="0" destOrd="0" presId="urn:microsoft.com/office/officeart/2005/8/layout/process5"/>
    <dgm:cxn modelId="{5E4AE063-C5CE-4E39-BC3D-694B76B498D4}" type="presParOf" srcId="{F2FCA07A-D17A-46BE-89D8-52327C5A8D06}" destId="{5AA3CF51-9C2E-4B3F-AF72-0B0717B91066}" srcOrd="1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4414D3C-A314-4A74-8F24-4946457FE4F6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</dgm:pt>
    <dgm:pt modelId="{CFDE8C4E-38AA-4D7C-96FC-E68F10EA7D12}">
      <dgm:prSet phldrT="[Текст]"/>
      <dgm:spPr/>
      <dgm:t>
        <a:bodyPr/>
        <a:lstStyle/>
        <a:p>
          <a:r>
            <a:rPr lang="ru-RU" dirty="0" smtClean="0"/>
            <a:t>Итоговая диагностика</a:t>
          </a:r>
          <a:endParaRPr lang="ru-RU" dirty="0"/>
        </a:p>
      </dgm:t>
    </dgm:pt>
    <dgm:pt modelId="{47F8AEB7-A478-4C24-989E-F591D3C537B1}" type="parTrans" cxnId="{EE34AA8F-08B8-401B-87E2-F01C5858FFFF}">
      <dgm:prSet/>
      <dgm:spPr/>
      <dgm:t>
        <a:bodyPr/>
        <a:lstStyle/>
        <a:p>
          <a:endParaRPr lang="ru-RU"/>
        </a:p>
      </dgm:t>
    </dgm:pt>
    <dgm:pt modelId="{14FBA0B3-02AA-45FF-A3CD-7E3C6C5B725B}" type="sibTrans" cxnId="{EE34AA8F-08B8-401B-87E2-F01C5858FFFF}">
      <dgm:prSet/>
      <dgm:spPr/>
      <dgm:t>
        <a:bodyPr/>
        <a:lstStyle/>
        <a:p>
          <a:endParaRPr lang="ru-RU"/>
        </a:p>
      </dgm:t>
    </dgm:pt>
    <dgm:pt modelId="{A0F3B59E-B8E3-4607-91CD-FA0328FF55B8}">
      <dgm:prSet phldrT="[Текст]"/>
      <dgm:spPr/>
      <dgm:t>
        <a:bodyPr/>
        <a:lstStyle/>
        <a:p>
          <a:r>
            <a:rPr lang="ru-RU" dirty="0" smtClean="0"/>
            <a:t>Обобщение полученных результатов, анализ реализации достижения поставленных целей, отношения участников проекта к его результатам</a:t>
          </a:r>
          <a:endParaRPr lang="ru-RU" dirty="0"/>
        </a:p>
      </dgm:t>
    </dgm:pt>
    <dgm:pt modelId="{0C0EA7D1-1D43-4681-A8ED-F0C6EC05FFB2}" type="parTrans" cxnId="{27F4208F-A6B9-477D-A349-AAD27BEED385}">
      <dgm:prSet/>
      <dgm:spPr/>
      <dgm:t>
        <a:bodyPr/>
        <a:lstStyle/>
        <a:p>
          <a:endParaRPr lang="ru-RU"/>
        </a:p>
      </dgm:t>
    </dgm:pt>
    <dgm:pt modelId="{D18BBA20-AEE9-4B22-9F94-9044AB1694CF}" type="sibTrans" cxnId="{27F4208F-A6B9-477D-A349-AAD27BEED385}">
      <dgm:prSet/>
      <dgm:spPr/>
      <dgm:t>
        <a:bodyPr/>
        <a:lstStyle/>
        <a:p>
          <a:endParaRPr lang="ru-RU"/>
        </a:p>
      </dgm:t>
    </dgm:pt>
    <dgm:pt modelId="{57AE0C49-226D-4025-BADA-607E59D06CC6}">
      <dgm:prSet phldrT="[Текст]"/>
      <dgm:spPr/>
      <dgm:t>
        <a:bodyPr/>
        <a:lstStyle/>
        <a:p>
          <a:r>
            <a:rPr lang="ru-RU" dirty="0" smtClean="0"/>
            <a:t>Представление полученного опыта на уровне муниципалитета (РМО), на официальном сайте учреждения, кураторам проекта (ИПК)</a:t>
          </a:r>
          <a:endParaRPr lang="ru-RU" dirty="0"/>
        </a:p>
      </dgm:t>
    </dgm:pt>
    <dgm:pt modelId="{A3F5623B-50F0-4002-867B-93EDB9D5CE1F}" type="parTrans" cxnId="{BD8876F0-E709-44EC-9224-51D2452AF872}">
      <dgm:prSet/>
      <dgm:spPr/>
      <dgm:t>
        <a:bodyPr/>
        <a:lstStyle/>
        <a:p>
          <a:endParaRPr lang="ru-RU"/>
        </a:p>
      </dgm:t>
    </dgm:pt>
    <dgm:pt modelId="{BFBF5A48-14C6-4168-B955-A41E56CCFB53}" type="sibTrans" cxnId="{BD8876F0-E709-44EC-9224-51D2452AF872}">
      <dgm:prSet/>
      <dgm:spPr/>
      <dgm:t>
        <a:bodyPr/>
        <a:lstStyle/>
        <a:p>
          <a:endParaRPr lang="ru-RU"/>
        </a:p>
      </dgm:t>
    </dgm:pt>
    <dgm:pt modelId="{CC682AB8-CEAE-4267-B1B5-6E38301C943D}">
      <dgm:prSet phldrT="[Текст]"/>
      <dgm:spPr/>
      <dgm:t>
        <a:bodyPr/>
        <a:lstStyle/>
        <a:p>
          <a:r>
            <a:rPr lang="ru-RU" dirty="0" smtClean="0"/>
            <a:t>Издание сборника методических наработок по реализации проекта</a:t>
          </a:r>
          <a:endParaRPr lang="ru-RU" dirty="0"/>
        </a:p>
      </dgm:t>
    </dgm:pt>
    <dgm:pt modelId="{00A66801-8BED-4BA4-BD8E-6EE224B99B22}" type="parTrans" cxnId="{9ECDCB30-8C1F-44B5-B430-9F65F20357A2}">
      <dgm:prSet/>
      <dgm:spPr/>
      <dgm:t>
        <a:bodyPr/>
        <a:lstStyle/>
        <a:p>
          <a:endParaRPr lang="ru-RU"/>
        </a:p>
      </dgm:t>
    </dgm:pt>
    <dgm:pt modelId="{461BB00C-A3A8-41DC-9159-69482C86BD8B}" type="sibTrans" cxnId="{9ECDCB30-8C1F-44B5-B430-9F65F20357A2}">
      <dgm:prSet/>
      <dgm:spPr/>
      <dgm:t>
        <a:bodyPr/>
        <a:lstStyle/>
        <a:p>
          <a:endParaRPr lang="ru-RU"/>
        </a:p>
      </dgm:t>
    </dgm:pt>
    <dgm:pt modelId="{25596BFB-2EAE-49E6-9335-100860EABBCF}">
      <dgm:prSet phldrT="[Текст]"/>
      <dgm:spPr/>
      <dgm:t>
        <a:bodyPr/>
        <a:lstStyle/>
        <a:p>
          <a:r>
            <a:rPr lang="ru-RU" dirty="0" smtClean="0"/>
            <a:t>Координация УК деятельности участников ПК</a:t>
          </a:r>
          <a:endParaRPr lang="ru-RU" dirty="0"/>
        </a:p>
      </dgm:t>
    </dgm:pt>
    <dgm:pt modelId="{E5FF47C0-0FDF-4D60-A2F7-494F48719875}" type="parTrans" cxnId="{26472145-AF35-416E-893B-BE258DEFFCDB}">
      <dgm:prSet/>
      <dgm:spPr/>
      <dgm:t>
        <a:bodyPr/>
        <a:lstStyle/>
        <a:p>
          <a:endParaRPr lang="ru-RU"/>
        </a:p>
      </dgm:t>
    </dgm:pt>
    <dgm:pt modelId="{A8352F45-1753-4118-B6DF-C9D5FBCB08D3}" type="sibTrans" cxnId="{26472145-AF35-416E-893B-BE258DEFFCDB}">
      <dgm:prSet/>
      <dgm:spPr/>
      <dgm:t>
        <a:bodyPr/>
        <a:lstStyle/>
        <a:p>
          <a:endParaRPr lang="ru-RU"/>
        </a:p>
      </dgm:t>
    </dgm:pt>
    <dgm:pt modelId="{94C2D3EC-BEA7-4928-9E99-70D69F7C473B}">
      <dgm:prSet phldrT="[Текст]"/>
      <dgm:spPr/>
      <dgm:t>
        <a:bodyPr/>
        <a:lstStyle/>
        <a:p>
          <a:r>
            <a:rPr lang="ru-RU" dirty="0" smtClean="0"/>
            <a:t>Продолжение реализации практической части проекта</a:t>
          </a:r>
          <a:endParaRPr lang="ru-RU" dirty="0"/>
        </a:p>
      </dgm:t>
    </dgm:pt>
    <dgm:pt modelId="{29DA4232-55D3-4DCE-8563-01DDB3018834}" type="parTrans" cxnId="{F4E3300F-C0C2-48A2-8575-3CFEE22AA2FF}">
      <dgm:prSet/>
      <dgm:spPr/>
      <dgm:t>
        <a:bodyPr/>
        <a:lstStyle/>
        <a:p>
          <a:endParaRPr lang="ru-RU"/>
        </a:p>
      </dgm:t>
    </dgm:pt>
    <dgm:pt modelId="{D2E7F86B-5178-4387-B2DF-E44CCC68040D}" type="sibTrans" cxnId="{F4E3300F-C0C2-48A2-8575-3CFEE22AA2FF}">
      <dgm:prSet/>
      <dgm:spPr/>
      <dgm:t>
        <a:bodyPr/>
        <a:lstStyle/>
        <a:p>
          <a:endParaRPr lang="ru-RU"/>
        </a:p>
      </dgm:t>
    </dgm:pt>
    <dgm:pt modelId="{36B922B2-0F24-451E-B528-F41E136D8254}" type="pres">
      <dgm:prSet presAssocID="{84414D3C-A314-4A74-8F24-4946457FE4F6}" presName="Name0" presStyleCnt="0">
        <dgm:presLayoutVars>
          <dgm:dir/>
          <dgm:resizeHandles val="exact"/>
        </dgm:presLayoutVars>
      </dgm:prSet>
      <dgm:spPr/>
    </dgm:pt>
    <dgm:pt modelId="{26CB5A54-503D-4855-9C90-3D06B3C8B423}" type="pres">
      <dgm:prSet presAssocID="{94C2D3EC-BEA7-4928-9E99-70D69F7C473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E7545E-F3CD-46DB-9C83-530D991A56C4}" type="pres">
      <dgm:prSet presAssocID="{D2E7F86B-5178-4387-B2DF-E44CCC68040D}" presName="sibTrans" presStyleLbl="sibTrans1D1" presStyleIdx="0" presStyleCnt="5"/>
      <dgm:spPr/>
      <dgm:t>
        <a:bodyPr/>
        <a:lstStyle/>
        <a:p>
          <a:endParaRPr lang="ru-RU"/>
        </a:p>
      </dgm:t>
    </dgm:pt>
    <dgm:pt modelId="{2D76DA89-0AC9-4F2D-83BA-BB80C7EE381B}" type="pres">
      <dgm:prSet presAssocID="{D2E7F86B-5178-4387-B2DF-E44CCC68040D}" presName="connectorText" presStyleLbl="sibTrans1D1" presStyleIdx="0" presStyleCnt="5"/>
      <dgm:spPr/>
      <dgm:t>
        <a:bodyPr/>
        <a:lstStyle/>
        <a:p>
          <a:endParaRPr lang="ru-RU"/>
        </a:p>
      </dgm:t>
    </dgm:pt>
    <dgm:pt modelId="{75B99A21-C5B0-48BE-A182-7A75FC050E00}" type="pres">
      <dgm:prSet presAssocID="{25596BFB-2EAE-49E6-9335-100860EABBC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0DC601-B35A-4D2E-ACFF-943F70E20297}" type="pres">
      <dgm:prSet presAssocID="{A8352F45-1753-4118-B6DF-C9D5FBCB08D3}" presName="sibTrans" presStyleLbl="sibTrans1D1" presStyleIdx="1" presStyleCnt="5"/>
      <dgm:spPr/>
      <dgm:t>
        <a:bodyPr/>
        <a:lstStyle/>
        <a:p>
          <a:endParaRPr lang="ru-RU"/>
        </a:p>
      </dgm:t>
    </dgm:pt>
    <dgm:pt modelId="{208F94B9-59DB-43AF-B0A8-73B11AF9ED46}" type="pres">
      <dgm:prSet presAssocID="{A8352F45-1753-4118-B6DF-C9D5FBCB08D3}" presName="connectorText" presStyleLbl="sibTrans1D1" presStyleIdx="1" presStyleCnt="5"/>
      <dgm:spPr/>
      <dgm:t>
        <a:bodyPr/>
        <a:lstStyle/>
        <a:p>
          <a:endParaRPr lang="ru-RU"/>
        </a:p>
      </dgm:t>
    </dgm:pt>
    <dgm:pt modelId="{CFAC2DA8-9D39-4832-8BC8-725BE7628302}" type="pres">
      <dgm:prSet presAssocID="{CFDE8C4E-38AA-4D7C-96FC-E68F10EA7D1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7EF759-4DBF-4EC6-B7F0-BAAD2BC8EBE7}" type="pres">
      <dgm:prSet presAssocID="{14FBA0B3-02AA-45FF-A3CD-7E3C6C5B725B}" presName="sibTrans" presStyleLbl="sibTrans1D1" presStyleIdx="2" presStyleCnt="5"/>
      <dgm:spPr/>
      <dgm:t>
        <a:bodyPr/>
        <a:lstStyle/>
        <a:p>
          <a:endParaRPr lang="ru-RU"/>
        </a:p>
      </dgm:t>
    </dgm:pt>
    <dgm:pt modelId="{CA053FAC-72EF-4BE8-A9AF-B69E786CF49B}" type="pres">
      <dgm:prSet presAssocID="{14FBA0B3-02AA-45FF-A3CD-7E3C6C5B725B}" presName="connectorText" presStyleLbl="sibTrans1D1" presStyleIdx="2" presStyleCnt="5"/>
      <dgm:spPr/>
      <dgm:t>
        <a:bodyPr/>
        <a:lstStyle/>
        <a:p>
          <a:endParaRPr lang="ru-RU"/>
        </a:p>
      </dgm:t>
    </dgm:pt>
    <dgm:pt modelId="{D6A78905-C450-4E79-99BE-A5D295B66135}" type="pres">
      <dgm:prSet presAssocID="{A0F3B59E-B8E3-4607-91CD-FA0328FF55B8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A67420-6C6A-4108-ABB3-FB7153C2A2AD}" type="pres">
      <dgm:prSet presAssocID="{D18BBA20-AEE9-4B22-9F94-9044AB1694CF}" presName="sibTrans" presStyleLbl="sibTrans1D1" presStyleIdx="3" presStyleCnt="5"/>
      <dgm:spPr/>
      <dgm:t>
        <a:bodyPr/>
        <a:lstStyle/>
        <a:p>
          <a:endParaRPr lang="ru-RU"/>
        </a:p>
      </dgm:t>
    </dgm:pt>
    <dgm:pt modelId="{F2CDF3E0-EFE6-4102-819F-3D3A3BFBF5E9}" type="pres">
      <dgm:prSet presAssocID="{D18BBA20-AEE9-4B22-9F94-9044AB1694CF}" presName="connectorText" presStyleLbl="sibTrans1D1" presStyleIdx="3" presStyleCnt="5"/>
      <dgm:spPr/>
      <dgm:t>
        <a:bodyPr/>
        <a:lstStyle/>
        <a:p>
          <a:endParaRPr lang="ru-RU"/>
        </a:p>
      </dgm:t>
    </dgm:pt>
    <dgm:pt modelId="{5FC9F46A-4842-4024-A6FC-C791546C25DB}" type="pres">
      <dgm:prSet presAssocID="{57AE0C49-226D-4025-BADA-607E59D06CC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9A4EBD-713C-4D0F-A76F-B86B8D2ED946}" type="pres">
      <dgm:prSet presAssocID="{BFBF5A48-14C6-4168-B955-A41E56CCFB53}" presName="sibTrans" presStyleLbl="sibTrans1D1" presStyleIdx="4" presStyleCnt="5"/>
      <dgm:spPr/>
      <dgm:t>
        <a:bodyPr/>
        <a:lstStyle/>
        <a:p>
          <a:endParaRPr lang="ru-RU"/>
        </a:p>
      </dgm:t>
    </dgm:pt>
    <dgm:pt modelId="{9CE6EC1E-ADF9-49CE-9CAB-E9E9F15F6128}" type="pres">
      <dgm:prSet presAssocID="{BFBF5A48-14C6-4168-B955-A41E56CCFB53}" presName="connectorText" presStyleLbl="sibTrans1D1" presStyleIdx="4" presStyleCnt="5"/>
      <dgm:spPr/>
      <dgm:t>
        <a:bodyPr/>
        <a:lstStyle/>
        <a:p>
          <a:endParaRPr lang="ru-RU"/>
        </a:p>
      </dgm:t>
    </dgm:pt>
    <dgm:pt modelId="{CC1BFB14-F476-41E7-8B4B-9B473D83B0BF}" type="pres">
      <dgm:prSet presAssocID="{CC682AB8-CEAE-4267-B1B5-6E38301C943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F1FB32-DDFD-42A9-9E8E-ECCBEFB012D0}" type="presOf" srcId="{84414D3C-A314-4A74-8F24-4946457FE4F6}" destId="{36B922B2-0F24-451E-B528-F41E136D8254}" srcOrd="0" destOrd="0" presId="urn:microsoft.com/office/officeart/2005/8/layout/bProcess3"/>
    <dgm:cxn modelId="{A66A5533-A324-422C-8139-2B1E62786DAC}" type="presOf" srcId="{94C2D3EC-BEA7-4928-9E99-70D69F7C473B}" destId="{26CB5A54-503D-4855-9C90-3D06B3C8B423}" srcOrd="0" destOrd="0" presId="urn:microsoft.com/office/officeart/2005/8/layout/bProcess3"/>
    <dgm:cxn modelId="{301F8B76-7E12-460A-9258-8CBC7C62B31C}" type="presOf" srcId="{A0F3B59E-B8E3-4607-91CD-FA0328FF55B8}" destId="{D6A78905-C450-4E79-99BE-A5D295B66135}" srcOrd="0" destOrd="0" presId="urn:microsoft.com/office/officeart/2005/8/layout/bProcess3"/>
    <dgm:cxn modelId="{6B828206-27FD-4B12-A28F-D11B0837FE12}" type="presOf" srcId="{14FBA0B3-02AA-45FF-A3CD-7E3C6C5B725B}" destId="{FE7EF759-4DBF-4EC6-B7F0-BAAD2BC8EBE7}" srcOrd="0" destOrd="0" presId="urn:microsoft.com/office/officeart/2005/8/layout/bProcess3"/>
    <dgm:cxn modelId="{27F4208F-A6B9-477D-A349-AAD27BEED385}" srcId="{84414D3C-A314-4A74-8F24-4946457FE4F6}" destId="{A0F3B59E-B8E3-4607-91CD-FA0328FF55B8}" srcOrd="3" destOrd="0" parTransId="{0C0EA7D1-1D43-4681-A8ED-F0C6EC05FFB2}" sibTransId="{D18BBA20-AEE9-4B22-9F94-9044AB1694CF}"/>
    <dgm:cxn modelId="{D527AEE8-DA64-439F-AB00-A046F6CD21D2}" type="presOf" srcId="{A8352F45-1753-4118-B6DF-C9D5FBCB08D3}" destId="{208F94B9-59DB-43AF-B0A8-73B11AF9ED46}" srcOrd="1" destOrd="0" presId="urn:microsoft.com/office/officeart/2005/8/layout/bProcess3"/>
    <dgm:cxn modelId="{4C2367AB-1CB9-4644-A444-26008CB12D2B}" type="presOf" srcId="{D18BBA20-AEE9-4B22-9F94-9044AB1694CF}" destId="{F2CDF3E0-EFE6-4102-819F-3D3A3BFBF5E9}" srcOrd="1" destOrd="0" presId="urn:microsoft.com/office/officeart/2005/8/layout/bProcess3"/>
    <dgm:cxn modelId="{9ECDCB30-8C1F-44B5-B430-9F65F20357A2}" srcId="{84414D3C-A314-4A74-8F24-4946457FE4F6}" destId="{CC682AB8-CEAE-4267-B1B5-6E38301C943D}" srcOrd="5" destOrd="0" parTransId="{00A66801-8BED-4BA4-BD8E-6EE224B99B22}" sibTransId="{461BB00C-A3A8-41DC-9159-69482C86BD8B}"/>
    <dgm:cxn modelId="{C32C314F-BD7B-4F86-9DD4-6874A733EA6B}" type="presOf" srcId="{57AE0C49-226D-4025-BADA-607E59D06CC6}" destId="{5FC9F46A-4842-4024-A6FC-C791546C25DB}" srcOrd="0" destOrd="0" presId="urn:microsoft.com/office/officeart/2005/8/layout/bProcess3"/>
    <dgm:cxn modelId="{31726748-6E51-43DC-978F-B6476A0D2C69}" type="presOf" srcId="{25596BFB-2EAE-49E6-9335-100860EABBCF}" destId="{75B99A21-C5B0-48BE-A182-7A75FC050E00}" srcOrd="0" destOrd="0" presId="urn:microsoft.com/office/officeart/2005/8/layout/bProcess3"/>
    <dgm:cxn modelId="{83EB333B-9DAD-4278-B9AB-440FDF63E608}" type="presOf" srcId="{A8352F45-1753-4118-B6DF-C9D5FBCB08D3}" destId="{EC0DC601-B35A-4D2E-ACFF-943F70E20297}" srcOrd="0" destOrd="0" presId="urn:microsoft.com/office/officeart/2005/8/layout/bProcess3"/>
    <dgm:cxn modelId="{FBD46A93-85C5-4154-96BC-AF64B31CB1D6}" type="presOf" srcId="{BFBF5A48-14C6-4168-B955-A41E56CCFB53}" destId="{C09A4EBD-713C-4D0F-A76F-B86B8D2ED946}" srcOrd="0" destOrd="0" presId="urn:microsoft.com/office/officeart/2005/8/layout/bProcess3"/>
    <dgm:cxn modelId="{F00DC689-33B9-45CE-9A18-2BC909421FDE}" type="presOf" srcId="{D2E7F86B-5178-4387-B2DF-E44CCC68040D}" destId="{FEE7545E-F3CD-46DB-9C83-530D991A56C4}" srcOrd="0" destOrd="0" presId="urn:microsoft.com/office/officeart/2005/8/layout/bProcess3"/>
    <dgm:cxn modelId="{BD8876F0-E709-44EC-9224-51D2452AF872}" srcId="{84414D3C-A314-4A74-8F24-4946457FE4F6}" destId="{57AE0C49-226D-4025-BADA-607E59D06CC6}" srcOrd="4" destOrd="0" parTransId="{A3F5623B-50F0-4002-867B-93EDB9D5CE1F}" sibTransId="{BFBF5A48-14C6-4168-B955-A41E56CCFB53}"/>
    <dgm:cxn modelId="{26472145-AF35-416E-893B-BE258DEFFCDB}" srcId="{84414D3C-A314-4A74-8F24-4946457FE4F6}" destId="{25596BFB-2EAE-49E6-9335-100860EABBCF}" srcOrd="1" destOrd="0" parTransId="{E5FF47C0-0FDF-4D60-A2F7-494F48719875}" sibTransId="{A8352F45-1753-4118-B6DF-C9D5FBCB08D3}"/>
    <dgm:cxn modelId="{C22DC9A6-0FD3-4AD8-8203-51ABC8048BFE}" type="presOf" srcId="{14FBA0B3-02AA-45FF-A3CD-7E3C6C5B725B}" destId="{CA053FAC-72EF-4BE8-A9AF-B69E786CF49B}" srcOrd="1" destOrd="0" presId="urn:microsoft.com/office/officeart/2005/8/layout/bProcess3"/>
    <dgm:cxn modelId="{519B5BC1-EEFF-47D0-B7BF-C176C824B45D}" type="presOf" srcId="{D18BBA20-AEE9-4B22-9F94-9044AB1694CF}" destId="{4DA67420-6C6A-4108-ABB3-FB7153C2A2AD}" srcOrd="0" destOrd="0" presId="urn:microsoft.com/office/officeart/2005/8/layout/bProcess3"/>
    <dgm:cxn modelId="{FAF40373-DB83-4CEC-8B34-03B9BE6F5642}" type="presOf" srcId="{D2E7F86B-5178-4387-B2DF-E44CCC68040D}" destId="{2D76DA89-0AC9-4F2D-83BA-BB80C7EE381B}" srcOrd="1" destOrd="0" presId="urn:microsoft.com/office/officeart/2005/8/layout/bProcess3"/>
    <dgm:cxn modelId="{F4E3300F-C0C2-48A2-8575-3CFEE22AA2FF}" srcId="{84414D3C-A314-4A74-8F24-4946457FE4F6}" destId="{94C2D3EC-BEA7-4928-9E99-70D69F7C473B}" srcOrd="0" destOrd="0" parTransId="{29DA4232-55D3-4DCE-8563-01DDB3018834}" sibTransId="{D2E7F86B-5178-4387-B2DF-E44CCC68040D}"/>
    <dgm:cxn modelId="{48C19BEE-682C-494F-AA8B-E4C2AF85BF21}" type="presOf" srcId="{CFDE8C4E-38AA-4D7C-96FC-E68F10EA7D12}" destId="{CFAC2DA8-9D39-4832-8BC8-725BE7628302}" srcOrd="0" destOrd="0" presId="urn:microsoft.com/office/officeart/2005/8/layout/bProcess3"/>
    <dgm:cxn modelId="{B86311F6-4573-4403-BE72-DD79025E53E2}" type="presOf" srcId="{BFBF5A48-14C6-4168-B955-A41E56CCFB53}" destId="{9CE6EC1E-ADF9-49CE-9CAB-E9E9F15F6128}" srcOrd="1" destOrd="0" presId="urn:microsoft.com/office/officeart/2005/8/layout/bProcess3"/>
    <dgm:cxn modelId="{EE34AA8F-08B8-401B-87E2-F01C5858FFFF}" srcId="{84414D3C-A314-4A74-8F24-4946457FE4F6}" destId="{CFDE8C4E-38AA-4D7C-96FC-E68F10EA7D12}" srcOrd="2" destOrd="0" parTransId="{47F8AEB7-A478-4C24-989E-F591D3C537B1}" sibTransId="{14FBA0B3-02AA-45FF-A3CD-7E3C6C5B725B}"/>
    <dgm:cxn modelId="{6DB31AA4-8027-444C-ADC2-648CE6B7155D}" type="presOf" srcId="{CC682AB8-CEAE-4267-B1B5-6E38301C943D}" destId="{CC1BFB14-F476-41E7-8B4B-9B473D83B0BF}" srcOrd="0" destOrd="0" presId="urn:microsoft.com/office/officeart/2005/8/layout/bProcess3"/>
    <dgm:cxn modelId="{27C2EDE3-A328-4D40-882F-F07D4AAB69CB}" type="presParOf" srcId="{36B922B2-0F24-451E-B528-F41E136D8254}" destId="{26CB5A54-503D-4855-9C90-3D06B3C8B423}" srcOrd="0" destOrd="0" presId="urn:microsoft.com/office/officeart/2005/8/layout/bProcess3"/>
    <dgm:cxn modelId="{D2532649-9070-413B-94C5-D695775B398A}" type="presParOf" srcId="{36B922B2-0F24-451E-B528-F41E136D8254}" destId="{FEE7545E-F3CD-46DB-9C83-530D991A56C4}" srcOrd="1" destOrd="0" presId="urn:microsoft.com/office/officeart/2005/8/layout/bProcess3"/>
    <dgm:cxn modelId="{86FB5CF4-7EDF-4A2B-A10E-2C528D6FB1EE}" type="presParOf" srcId="{FEE7545E-F3CD-46DB-9C83-530D991A56C4}" destId="{2D76DA89-0AC9-4F2D-83BA-BB80C7EE381B}" srcOrd="0" destOrd="0" presId="urn:microsoft.com/office/officeart/2005/8/layout/bProcess3"/>
    <dgm:cxn modelId="{D091F532-4207-452B-983B-FD52B89B8DB2}" type="presParOf" srcId="{36B922B2-0F24-451E-B528-F41E136D8254}" destId="{75B99A21-C5B0-48BE-A182-7A75FC050E00}" srcOrd="2" destOrd="0" presId="urn:microsoft.com/office/officeart/2005/8/layout/bProcess3"/>
    <dgm:cxn modelId="{C9D8351E-ED89-4428-9C20-5521C247A965}" type="presParOf" srcId="{36B922B2-0F24-451E-B528-F41E136D8254}" destId="{EC0DC601-B35A-4D2E-ACFF-943F70E20297}" srcOrd="3" destOrd="0" presId="urn:microsoft.com/office/officeart/2005/8/layout/bProcess3"/>
    <dgm:cxn modelId="{42796016-CF0F-4899-9526-579B36AE5E59}" type="presParOf" srcId="{EC0DC601-B35A-4D2E-ACFF-943F70E20297}" destId="{208F94B9-59DB-43AF-B0A8-73B11AF9ED46}" srcOrd="0" destOrd="0" presId="urn:microsoft.com/office/officeart/2005/8/layout/bProcess3"/>
    <dgm:cxn modelId="{7DC460B0-70BD-4B0F-82F5-1EC352CBF173}" type="presParOf" srcId="{36B922B2-0F24-451E-B528-F41E136D8254}" destId="{CFAC2DA8-9D39-4832-8BC8-725BE7628302}" srcOrd="4" destOrd="0" presId="urn:microsoft.com/office/officeart/2005/8/layout/bProcess3"/>
    <dgm:cxn modelId="{0FAD3FC2-618C-4C70-91B7-00806563E2AE}" type="presParOf" srcId="{36B922B2-0F24-451E-B528-F41E136D8254}" destId="{FE7EF759-4DBF-4EC6-B7F0-BAAD2BC8EBE7}" srcOrd="5" destOrd="0" presId="urn:microsoft.com/office/officeart/2005/8/layout/bProcess3"/>
    <dgm:cxn modelId="{A2B70C63-37CC-4742-BDA0-4050EB36FD57}" type="presParOf" srcId="{FE7EF759-4DBF-4EC6-B7F0-BAAD2BC8EBE7}" destId="{CA053FAC-72EF-4BE8-A9AF-B69E786CF49B}" srcOrd="0" destOrd="0" presId="urn:microsoft.com/office/officeart/2005/8/layout/bProcess3"/>
    <dgm:cxn modelId="{62E383F4-46F7-45F6-AD28-24C3D3AF8617}" type="presParOf" srcId="{36B922B2-0F24-451E-B528-F41E136D8254}" destId="{D6A78905-C450-4E79-99BE-A5D295B66135}" srcOrd="6" destOrd="0" presId="urn:microsoft.com/office/officeart/2005/8/layout/bProcess3"/>
    <dgm:cxn modelId="{AE986D04-FB4C-42EA-B4B8-188875E94E77}" type="presParOf" srcId="{36B922B2-0F24-451E-B528-F41E136D8254}" destId="{4DA67420-6C6A-4108-ABB3-FB7153C2A2AD}" srcOrd="7" destOrd="0" presId="urn:microsoft.com/office/officeart/2005/8/layout/bProcess3"/>
    <dgm:cxn modelId="{6A48D542-19CF-40C9-A8EF-52CD879AF61A}" type="presParOf" srcId="{4DA67420-6C6A-4108-ABB3-FB7153C2A2AD}" destId="{F2CDF3E0-EFE6-4102-819F-3D3A3BFBF5E9}" srcOrd="0" destOrd="0" presId="urn:microsoft.com/office/officeart/2005/8/layout/bProcess3"/>
    <dgm:cxn modelId="{099E1540-5448-40E2-B1D8-98ED3126C474}" type="presParOf" srcId="{36B922B2-0F24-451E-B528-F41E136D8254}" destId="{5FC9F46A-4842-4024-A6FC-C791546C25DB}" srcOrd="8" destOrd="0" presId="urn:microsoft.com/office/officeart/2005/8/layout/bProcess3"/>
    <dgm:cxn modelId="{7C824299-AC59-4C20-A613-1F99D8D209B6}" type="presParOf" srcId="{36B922B2-0F24-451E-B528-F41E136D8254}" destId="{C09A4EBD-713C-4D0F-A76F-B86B8D2ED946}" srcOrd="9" destOrd="0" presId="urn:microsoft.com/office/officeart/2005/8/layout/bProcess3"/>
    <dgm:cxn modelId="{ADA7980E-5DAA-43DB-BB65-B6281637684F}" type="presParOf" srcId="{C09A4EBD-713C-4D0F-A76F-B86B8D2ED946}" destId="{9CE6EC1E-ADF9-49CE-9CAB-E9E9F15F6128}" srcOrd="0" destOrd="0" presId="urn:microsoft.com/office/officeart/2005/8/layout/bProcess3"/>
    <dgm:cxn modelId="{9B19548F-30D3-4EE2-8B10-64279C6C910E}" type="presParOf" srcId="{36B922B2-0F24-451E-B528-F41E136D8254}" destId="{CC1BFB14-F476-41E7-8B4B-9B473D83B0BF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E1F0B7-F2A3-41B1-850A-4D9695E3180A}">
      <dsp:nvSpPr>
        <dsp:cNvPr id="0" name=""/>
        <dsp:cNvSpPr/>
      </dsp:nvSpPr>
      <dsp:spPr>
        <a:xfrm rot="16200000">
          <a:off x="-1268936" y="1781850"/>
          <a:ext cx="3169919" cy="386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1151" bIns="0" numCol="1" spcCol="1270" anchor="t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Социальный компонент</a:t>
          </a:r>
          <a:endParaRPr lang="ru-RU" sz="1300" kern="1200" dirty="0"/>
        </a:p>
      </dsp:txBody>
      <dsp:txXfrm>
        <a:off x="-1268936" y="1781850"/>
        <a:ext cx="3169919" cy="386816"/>
      </dsp:txXfrm>
    </dsp:sp>
    <dsp:sp modelId="{0A8AEECF-EC0D-411D-A995-8CADF701B587}">
      <dsp:nvSpPr>
        <dsp:cNvPr id="0" name=""/>
        <dsp:cNvSpPr/>
      </dsp:nvSpPr>
      <dsp:spPr>
        <a:xfrm>
          <a:off x="509431" y="149083"/>
          <a:ext cx="1926757" cy="36523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341151" rIns="85344" bIns="85344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Ведение системы соглашений:</a:t>
          </a:r>
        </a:p>
        <a:p>
          <a:pPr lvl="1" algn="l">
            <a:spcBef>
              <a:spcPct val="0"/>
            </a:spcBef>
            <a:buChar char="••"/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Педагоги одной группы (корпоративный стандарт учреждения)</a:t>
          </a:r>
        </a:p>
        <a:p>
          <a:pPr lvl="1" algn="l">
            <a:spcBef>
              <a:spcPct val="0"/>
            </a:spcBef>
            <a:buChar char="••"/>
          </a:pPr>
          <a:r>
            <a:rPr lang="ru-RU" sz="1200" kern="1200" dirty="0" err="1" smtClean="0">
              <a:latin typeface="Times New Roman" pitchFamily="18" charset="0"/>
              <a:cs typeface="Times New Roman" pitchFamily="18" charset="0"/>
            </a:rPr>
            <a:t>Педагоги+дети+родители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 группы (Родительский устав) </a:t>
          </a:r>
        </a:p>
        <a:p>
          <a:pPr lvl="1" algn="l">
            <a:spcBef>
              <a:spcPct val="0"/>
            </a:spcBef>
            <a:buChar char="••"/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Педагоги + социум (Профессиональный стандарт Педагога)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В группах ДОУ (правила группы)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200" kern="1200" dirty="0" smtClean="0">
              <a:latin typeface="Times New Roman" pitchFamily="18" charset="0"/>
              <a:ea typeface="Calibri"/>
              <a:cs typeface="Times New Roman" pitchFamily="18" charset="0"/>
            </a:rPr>
            <a:t>тренинги по эмоциональному интеллекту. </a:t>
          </a:r>
          <a:endParaRPr lang="ru-RU" sz="1200" kern="1200" dirty="0" smtClean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09431" y="149083"/>
        <a:ext cx="1926757" cy="3652350"/>
      </dsp:txXfrm>
    </dsp:sp>
    <dsp:sp modelId="{C522410F-8608-4AD3-93E1-3E627B81AE23}">
      <dsp:nvSpPr>
        <dsp:cNvPr id="0" name=""/>
        <dsp:cNvSpPr/>
      </dsp:nvSpPr>
      <dsp:spPr>
        <a:xfrm>
          <a:off x="137658" y="0"/>
          <a:ext cx="517243" cy="424492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4A7ACD6-6AAF-4627-B886-71A4CFBBB79B}">
      <dsp:nvSpPr>
        <dsp:cNvPr id="0" name=""/>
        <dsp:cNvSpPr/>
      </dsp:nvSpPr>
      <dsp:spPr>
        <a:xfrm rot="16200000">
          <a:off x="1050715" y="1783341"/>
          <a:ext cx="3531702" cy="386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1151" bIns="0" numCol="1" spcCol="1270" anchor="t" anchorCtr="0">
          <a:noAutofit/>
        </a:bodyPr>
        <a:lstStyle/>
        <a:p>
          <a:pPr marL="0" marR="0" lvl="0" indent="0" algn="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kern="1200" dirty="0" smtClean="0"/>
            <a:t> </a:t>
          </a:r>
          <a:r>
            <a:rPr lang="ru-RU" sz="1400" kern="1200" dirty="0" smtClean="0"/>
            <a:t>Организационно-технологический компонент</a:t>
          </a:r>
        </a:p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1</a:t>
          </a:r>
          <a:r>
            <a:rPr lang="ru-RU" sz="1050" kern="1200" dirty="0" smtClean="0"/>
            <a:t>раз в месяц – День игры</a:t>
          </a:r>
          <a:endParaRPr lang="ru-RU" kern="1200" dirty="0"/>
        </a:p>
      </dsp:txBody>
      <dsp:txXfrm>
        <a:off x="1050715" y="1783341"/>
        <a:ext cx="3531702" cy="386816"/>
      </dsp:txXfrm>
    </dsp:sp>
    <dsp:sp modelId="{DF927008-DD36-4C99-8740-29577877418A}">
      <dsp:nvSpPr>
        <dsp:cNvPr id="0" name=""/>
        <dsp:cNvSpPr/>
      </dsp:nvSpPr>
      <dsp:spPr>
        <a:xfrm>
          <a:off x="2969879" y="196443"/>
          <a:ext cx="2254729" cy="360765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8232" tIns="341151" rIns="78232" bIns="78232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100" kern="1200" dirty="0" smtClean="0">
              <a:latin typeface="Times New Roman" pitchFamily="18" charset="0"/>
              <a:ea typeface="Calibri"/>
              <a:cs typeface="Times New Roman" pitchFamily="18" charset="0"/>
            </a:rPr>
            <a:t>Внесение изменений в нормативно-правовую базу, имеющиеся программы и проекты,</a:t>
          </a:r>
          <a:endParaRPr lang="ru-RU" sz="1100" kern="1200" dirty="0" smtClean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100" kern="1200" dirty="0" smtClean="0">
              <a:latin typeface="Times New Roman" pitchFamily="18" charset="0"/>
              <a:ea typeface="Calibri"/>
              <a:cs typeface="Times New Roman" pitchFamily="18" charset="0"/>
            </a:rPr>
            <a:t> обучение педагогической команды,</a:t>
          </a:r>
          <a:endParaRPr lang="ru-RU" sz="1100" kern="1200" dirty="0" smtClean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100" kern="1200" dirty="0" smtClean="0">
              <a:latin typeface="Times New Roman" pitchFamily="18" charset="0"/>
              <a:ea typeface="Calibri"/>
              <a:cs typeface="Times New Roman" pitchFamily="18" charset="0"/>
            </a:rPr>
            <a:t> создаем </a:t>
          </a:r>
          <a:r>
            <a:rPr lang="ru-RU" sz="1100" kern="1200" dirty="0" err="1" smtClean="0">
              <a:latin typeface="Times New Roman" pitchFamily="18" charset="0"/>
              <a:ea typeface="Calibri"/>
              <a:cs typeface="Times New Roman" pitchFamily="18" charset="0"/>
            </a:rPr>
            <a:t>ПОСы</a:t>
          </a:r>
          <a:r>
            <a:rPr lang="ru-RU" sz="1100" kern="1200" dirty="0" smtClean="0">
              <a:latin typeface="Times New Roman" pitchFamily="18" charset="0"/>
              <a:ea typeface="Calibri"/>
              <a:cs typeface="Times New Roman" pitchFamily="18" charset="0"/>
            </a:rPr>
            <a:t>,</a:t>
          </a:r>
          <a:endParaRPr lang="ru-RU" sz="1100" kern="1200" dirty="0" smtClean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УМК «Школа возможностей» и СЭР.</a:t>
          </a: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Проектная деятельность в организации ОД и самостоятельной деятельности</a:t>
          </a: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ru-RU" sz="1100" kern="1200" dirty="0" smtClean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ru-RU" sz="1050" kern="1200" dirty="0" smtClean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ru-RU" sz="1050" kern="1200" dirty="0" smtClean="0"/>
        </a:p>
      </dsp:txBody>
      <dsp:txXfrm>
        <a:off x="2969879" y="196443"/>
        <a:ext cx="2254729" cy="3607654"/>
      </dsp:txXfrm>
    </dsp:sp>
    <dsp:sp modelId="{7C529B08-D34E-40BB-984E-EC5213961682}">
      <dsp:nvSpPr>
        <dsp:cNvPr id="0" name=""/>
        <dsp:cNvSpPr/>
      </dsp:nvSpPr>
      <dsp:spPr>
        <a:xfrm>
          <a:off x="2852135" y="1153"/>
          <a:ext cx="264041" cy="28679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80A4298-0E5D-44A8-BE24-47C7D1701F8A}">
      <dsp:nvSpPr>
        <dsp:cNvPr id="0" name=""/>
        <dsp:cNvSpPr/>
      </dsp:nvSpPr>
      <dsp:spPr>
        <a:xfrm rot="16200000">
          <a:off x="4257583" y="1829810"/>
          <a:ext cx="3169919" cy="386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1151" bIns="0" numCol="1" spcCol="1270" anchor="t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Пространственно-предметный компонент</a:t>
          </a:r>
          <a:endParaRPr lang="ru-RU" sz="1300" kern="1200" dirty="0"/>
        </a:p>
      </dsp:txBody>
      <dsp:txXfrm>
        <a:off x="4257583" y="1829810"/>
        <a:ext cx="3169919" cy="386816"/>
      </dsp:txXfrm>
    </dsp:sp>
    <dsp:sp modelId="{99F5C32F-1CC9-44F2-9DC2-44AB5DC458D9}">
      <dsp:nvSpPr>
        <dsp:cNvPr id="0" name=""/>
        <dsp:cNvSpPr/>
      </dsp:nvSpPr>
      <dsp:spPr>
        <a:xfrm>
          <a:off x="6046794" y="54271"/>
          <a:ext cx="2455844" cy="395545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008" tIns="341151" rIns="64008" bIns="64008" numCol="1" spcCol="1270" anchor="t" anchorCtr="0">
          <a:noAutofit/>
        </a:bodyPr>
        <a:lstStyle/>
        <a:p>
          <a:pPr marL="57150" lvl="1" indent="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 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группа без игрушек (неструктурированные материалы)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Центры в группах с неструктурированными материалами</a:t>
          </a:r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Организация в помещениях ДОУ системы мобильных выставок , где  дети сами-экскурсоводы, и центры планирования своей деятельности детьми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В холлах создать «Стены творчества» 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Стенды «Звезда недели» (среди детей и среди педагогов)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Стена для родителей (Отзывы, предложения, замечания).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 dirty="0">
            <a:latin typeface="Times New Roman" pitchFamily="18" charset="0"/>
            <a:cs typeface="Times New Roman" pitchFamily="18" charset="0"/>
          </a:endParaRPr>
        </a:p>
        <a:p>
          <a:pPr marL="57150" marR="0" lvl="1" indent="0" algn="l" defTabSz="4000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046794" y="54271"/>
        <a:ext cx="2455844" cy="3955457"/>
      </dsp:txXfrm>
    </dsp:sp>
    <dsp:sp modelId="{1A264955-2BB0-4035-897D-C9E61FF99C86}">
      <dsp:nvSpPr>
        <dsp:cNvPr id="0" name=""/>
        <dsp:cNvSpPr/>
      </dsp:nvSpPr>
      <dsp:spPr>
        <a:xfrm>
          <a:off x="5445011" y="9480"/>
          <a:ext cx="734371" cy="501964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3482CF-495D-4769-9674-0A7F7BCFAEC1}">
      <dsp:nvSpPr>
        <dsp:cNvPr id="0" name=""/>
        <dsp:cNvSpPr/>
      </dsp:nvSpPr>
      <dsp:spPr>
        <a:xfrm rot="16200000">
          <a:off x="-1163260" y="1812505"/>
          <a:ext cx="3031732" cy="614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42138" bIns="0" numCol="1" spcCol="1270" anchor="t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Ресурсное обеспечение</a:t>
          </a:r>
          <a:endParaRPr lang="ru-RU" sz="2200" kern="1200" dirty="0"/>
        </a:p>
      </dsp:txBody>
      <dsp:txXfrm>
        <a:off x="-1163260" y="1812505"/>
        <a:ext cx="3031732" cy="614707"/>
      </dsp:txXfrm>
    </dsp:sp>
    <dsp:sp modelId="{DDDFDFE6-7AB3-42C3-AE4D-98F38492F879}">
      <dsp:nvSpPr>
        <dsp:cNvPr id="0" name=""/>
        <dsp:cNvSpPr/>
      </dsp:nvSpPr>
      <dsp:spPr>
        <a:xfrm>
          <a:off x="781669" y="94799"/>
          <a:ext cx="2818473" cy="34170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542138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0" i="0" u="none" kern="1200" dirty="0" smtClean="0"/>
            <a:t>Материально-  технические: Помещения ДОУ, в том числе рекреации, оборудование ДОУ, УМК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0" i="0" u="none" kern="1200" dirty="0" smtClean="0"/>
            <a:t>Сетевые: Договора о сотрудничестве - КСОШ № 1, КСОШ № 3, КСОШ № 7, Курагинский краеведческий музей, </a:t>
          </a:r>
          <a:r>
            <a:rPr lang="ru-RU" sz="1100" b="0" i="0" u="none" kern="1200" dirty="0" err="1" smtClean="0"/>
            <a:t>Курагинская</a:t>
          </a:r>
          <a:r>
            <a:rPr lang="ru-RU" sz="1100" b="0" i="0" u="none" kern="1200" dirty="0" smtClean="0"/>
            <a:t> школа искусств, Центр дополнительного образования, Районная детская библиотека, Районный дом культуры.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Участие в конкурсах,. Грантах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Приобретаем УМК «Школа возможностей» и СЭР</a:t>
          </a:r>
          <a:endParaRPr lang="ru-RU" sz="1100" kern="1200" dirty="0"/>
        </a:p>
      </dsp:txBody>
      <dsp:txXfrm>
        <a:off x="781669" y="94799"/>
        <a:ext cx="2818473" cy="3417095"/>
      </dsp:txXfrm>
    </dsp:sp>
    <dsp:sp modelId="{57AF92DA-099D-4C07-8CDE-6591A0F70003}">
      <dsp:nvSpPr>
        <dsp:cNvPr id="0" name=""/>
        <dsp:cNvSpPr/>
      </dsp:nvSpPr>
      <dsp:spPr>
        <a:xfrm>
          <a:off x="261266" y="0"/>
          <a:ext cx="672305" cy="697717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79E3DB-B4D0-47D1-9322-C2997CD08F7A}">
      <dsp:nvSpPr>
        <dsp:cNvPr id="0" name=""/>
        <dsp:cNvSpPr/>
      </dsp:nvSpPr>
      <dsp:spPr>
        <a:xfrm rot="16200000">
          <a:off x="3193726" y="1811786"/>
          <a:ext cx="3031732" cy="614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42138" bIns="0" numCol="1" spcCol="1270" anchor="t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/>
              <a:ea typeface="Calibri"/>
              <a:cs typeface="Times New Roman"/>
            </a:rPr>
            <a:t>Управленческое сопровождение</a:t>
          </a:r>
          <a:endParaRPr lang="ru-RU" sz="2200" kern="1200" dirty="0">
            <a:latin typeface="Calibri"/>
            <a:ea typeface="Calibri"/>
            <a:cs typeface="Times New Roman"/>
          </a:endParaRPr>
        </a:p>
      </dsp:txBody>
      <dsp:txXfrm>
        <a:off x="3193726" y="1811786"/>
        <a:ext cx="3031732" cy="614707"/>
      </dsp:txXfrm>
    </dsp:sp>
    <dsp:sp modelId="{E9C229FA-D67D-40D6-9295-3B6D7F99C660}">
      <dsp:nvSpPr>
        <dsp:cNvPr id="0" name=""/>
        <dsp:cNvSpPr/>
      </dsp:nvSpPr>
      <dsp:spPr>
        <a:xfrm>
          <a:off x="5062198" y="260385"/>
          <a:ext cx="3061894" cy="30317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542138" rIns="120904" bIns="120904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spc="-20" dirty="0" smtClean="0">
              <a:latin typeface="Arial"/>
              <a:cs typeface="Arial"/>
            </a:rPr>
            <a:t>Управление:  управленческая команда.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spc="-10" dirty="0" smtClean="0">
              <a:latin typeface="Arial"/>
              <a:cs typeface="Arial"/>
            </a:rPr>
            <a:t>Руководство </a:t>
          </a:r>
          <a:r>
            <a:rPr lang="ru-RU" sz="1300" kern="1200" dirty="0" smtClean="0">
              <a:latin typeface="Arial"/>
              <a:cs typeface="Arial"/>
            </a:rPr>
            <a:t>и </a:t>
          </a:r>
          <a:r>
            <a:rPr lang="ru-RU" sz="1300" kern="1200" spc="-10" dirty="0" smtClean="0">
              <a:latin typeface="Arial"/>
              <a:cs typeface="Arial"/>
            </a:rPr>
            <a:t>координация </a:t>
          </a:r>
          <a:r>
            <a:rPr lang="ru-RU" sz="1300" kern="1200" spc="-5" dirty="0" smtClean="0">
              <a:latin typeface="Arial"/>
              <a:cs typeface="Arial"/>
            </a:rPr>
            <a:t>проекта:</a:t>
          </a:r>
          <a:r>
            <a:rPr lang="ru-RU" sz="1300" kern="1200" spc="5" dirty="0" smtClean="0">
              <a:latin typeface="Arial"/>
              <a:cs typeface="Arial"/>
            </a:rPr>
            <a:t> модератор ИПК, </a:t>
          </a:r>
          <a:r>
            <a:rPr lang="ru-RU" sz="1300" kern="1200" spc="-5" dirty="0" smtClean="0">
              <a:latin typeface="Arial"/>
              <a:cs typeface="Arial"/>
            </a:rPr>
            <a:t>заведующий, педагогическая команда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latin typeface="Arial"/>
              <a:cs typeface="Arial"/>
            </a:rPr>
            <a:t>О</a:t>
          </a:r>
          <a:r>
            <a:rPr lang="ru-RU" sz="1300" kern="1200" spc="5" dirty="0" smtClean="0">
              <a:latin typeface="Arial"/>
              <a:cs typeface="Arial"/>
            </a:rPr>
            <a:t>б</a:t>
          </a:r>
          <a:r>
            <a:rPr lang="ru-RU" sz="1300" kern="1200" spc="-5" dirty="0" smtClean="0">
              <a:latin typeface="Arial"/>
              <a:cs typeface="Arial"/>
            </a:rPr>
            <a:t>р</a:t>
          </a:r>
          <a:r>
            <a:rPr lang="ru-RU" sz="1300" kern="1200" spc="-55" dirty="0" smtClean="0">
              <a:latin typeface="Arial"/>
              <a:cs typeface="Arial"/>
            </a:rPr>
            <a:t>а</a:t>
          </a:r>
          <a:r>
            <a:rPr lang="ru-RU" sz="1300" kern="1200" dirty="0" smtClean="0">
              <a:latin typeface="Arial"/>
              <a:cs typeface="Arial"/>
            </a:rPr>
            <a:t>тная	с</a:t>
          </a:r>
          <a:r>
            <a:rPr lang="ru-RU" sz="1300" kern="1200" spc="-30" dirty="0" smtClean="0">
              <a:latin typeface="Arial"/>
              <a:cs typeface="Arial"/>
            </a:rPr>
            <a:t>в</a:t>
          </a:r>
          <a:r>
            <a:rPr lang="ru-RU" sz="1300" kern="1200" dirty="0" smtClean="0">
              <a:latin typeface="Arial"/>
              <a:cs typeface="Arial"/>
            </a:rPr>
            <a:t>яз</a:t>
          </a:r>
          <a:r>
            <a:rPr lang="ru-RU" sz="1300" kern="1200" spc="-10" dirty="0" smtClean="0">
              <a:latin typeface="Arial"/>
              <a:cs typeface="Arial"/>
            </a:rPr>
            <a:t>ь</a:t>
          </a:r>
          <a:r>
            <a:rPr lang="ru-RU" sz="1300" kern="1200" dirty="0" smtClean="0">
              <a:latin typeface="Arial"/>
              <a:cs typeface="Arial"/>
            </a:rPr>
            <a:t>:	п</a:t>
          </a:r>
          <a:r>
            <a:rPr lang="ru-RU" sz="1300" kern="1200" spc="-55" dirty="0" smtClean="0">
              <a:latin typeface="Arial"/>
              <a:cs typeface="Arial"/>
            </a:rPr>
            <a:t>е</a:t>
          </a:r>
          <a:r>
            <a:rPr lang="ru-RU" sz="1300" kern="1200" spc="-10" dirty="0" smtClean="0">
              <a:latin typeface="Arial"/>
              <a:cs typeface="Arial"/>
            </a:rPr>
            <a:t>д</a:t>
          </a:r>
          <a:r>
            <a:rPr lang="ru-RU" sz="1300" kern="1200" spc="20" dirty="0" smtClean="0">
              <a:latin typeface="Arial"/>
              <a:cs typeface="Arial"/>
            </a:rPr>
            <a:t>с</a:t>
          </a:r>
          <a:r>
            <a:rPr lang="ru-RU" sz="1300" kern="1200" spc="-5" dirty="0" smtClean="0">
              <a:latin typeface="Arial"/>
              <a:cs typeface="Arial"/>
            </a:rPr>
            <a:t>о</a:t>
          </a:r>
          <a:r>
            <a:rPr lang="ru-RU" sz="1300" kern="1200" spc="-20" dirty="0" smtClean="0">
              <a:latin typeface="Arial"/>
              <a:cs typeface="Arial"/>
            </a:rPr>
            <a:t>в</a:t>
          </a:r>
          <a:r>
            <a:rPr lang="ru-RU" sz="1300" kern="1200" spc="-90" dirty="0" smtClean="0">
              <a:latin typeface="Arial"/>
              <a:cs typeface="Arial"/>
            </a:rPr>
            <a:t>е</a:t>
          </a:r>
          <a:r>
            <a:rPr lang="ru-RU" sz="1300" kern="1200" dirty="0" smtClean="0">
              <a:latin typeface="Arial"/>
              <a:cs typeface="Arial"/>
            </a:rPr>
            <a:t>ты,	</a:t>
          </a:r>
          <a:r>
            <a:rPr lang="ru-RU" sz="1300" kern="1200" spc="-20" dirty="0" smtClean="0">
              <a:latin typeface="Arial"/>
              <a:cs typeface="Arial"/>
            </a:rPr>
            <a:t>педагогические часы, опросы на сайте ДОУ, в </a:t>
          </a:r>
          <a:r>
            <a:rPr lang="ru-RU" sz="1300" kern="1200" dirty="0" err="1" smtClean="0">
              <a:latin typeface="Arial"/>
              <a:cs typeface="Arial"/>
            </a:rPr>
            <a:t>мессенджерах</a:t>
          </a:r>
          <a:r>
            <a:rPr lang="ru-RU" sz="1300" kern="1200" dirty="0" smtClean="0">
              <a:latin typeface="Arial"/>
              <a:cs typeface="Arial"/>
            </a:rPr>
            <a:t>, публикация сборника, отчеты о реализации проекта на РМО  </a:t>
          </a:r>
          <a:endParaRPr lang="ru-RU" sz="1300" kern="1200" dirty="0">
            <a:latin typeface="Arial"/>
            <a:cs typeface="Arial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spc="-10" dirty="0" smtClean="0">
              <a:latin typeface="Arial"/>
              <a:cs typeface="Arial"/>
            </a:rPr>
            <a:t>Наставничество:	куратор от ИПК</a:t>
          </a:r>
          <a:endParaRPr lang="ru-RU" sz="1300" kern="1200" dirty="0">
            <a:latin typeface="Arial"/>
            <a:cs typeface="Arial"/>
          </a:endParaRPr>
        </a:p>
      </dsp:txBody>
      <dsp:txXfrm>
        <a:off x="5062198" y="260385"/>
        <a:ext cx="3061894" cy="3031732"/>
      </dsp:txXfrm>
    </dsp:sp>
    <dsp:sp modelId="{293EB0F7-9FA0-455F-A0A5-0BBD38A6DF75}">
      <dsp:nvSpPr>
        <dsp:cNvPr id="0" name=""/>
        <dsp:cNvSpPr/>
      </dsp:nvSpPr>
      <dsp:spPr>
        <a:xfrm>
          <a:off x="4524160" y="0"/>
          <a:ext cx="967696" cy="696278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008645-4E94-4D8C-8DFE-9226B24F86B9}">
      <dsp:nvSpPr>
        <dsp:cNvPr id="0" name=""/>
        <dsp:cNvSpPr/>
      </dsp:nvSpPr>
      <dsp:spPr>
        <a:xfrm>
          <a:off x="170399" y="135449"/>
          <a:ext cx="1360521" cy="8163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Обучение управленческой команды – </a:t>
          </a:r>
          <a:endParaRPr lang="ru-RU" sz="900" kern="1200" dirty="0"/>
        </a:p>
      </dsp:txBody>
      <dsp:txXfrm>
        <a:off x="194308" y="159358"/>
        <a:ext cx="1312703" cy="768494"/>
      </dsp:txXfrm>
    </dsp:sp>
    <dsp:sp modelId="{3FD03B6F-E804-4487-A70E-495AC0C8EAD7}">
      <dsp:nvSpPr>
        <dsp:cNvPr id="0" name=""/>
        <dsp:cNvSpPr/>
      </dsp:nvSpPr>
      <dsp:spPr>
        <a:xfrm rot="21564024">
          <a:off x="1786030" y="361896"/>
          <a:ext cx="614657" cy="3374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1786033" y="429908"/>
        <a:ext cx="513434" cy="202445"/>
      </dsp:txXfrm>
    </dsp:sp>
    <dsp:sp modelId="{797A9EF5-A3E3-4E83-9065-27BB10008534}">
      <dsp:nvSpPr>
        <dsp:cNvPr id="0" name=""/>
        <dsp:cNvSpPr/>
      </dsp:nvSpPr>
      <dsp:spPr>
        <a:xfrm>
          <a:off x="2690588" y="109074"/>
          <a:ext cx="1360521" cy="8163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Диагностика ОС ДОУ, Выявление дефицитов, Разработка  контура проекта по устранению данных дефицитов – </a:t>
          </a:r>
          <a:endParaRPr lang="ru-RU" sz="900" kern="1200" dirty="0"/>
        </a:p>
      </dsp:txBody>
      <dsp:txXfrm>
        <a:off x="2714497" y="132983"/>
        <a:ext cx="1312703" cy="768494"/>
      </dsp:txXfrm>
    </dsp:sp>
    <dsp:sp modelId="{95EF7DC2-CA5A-45CB-BE12-8D99E2C3E429}">
      <dsp:nvSpPr>
        <dsp:cNvPr id="0" name=""/>
        <dsp:cNvSpPr/>
      </dsp:nvSpPr>
      <dsp:spPr>
        <a:xfrm rot="21570321">
          <a:off x="4199844" y="339822"/>
          <a:ext cx="358345" cy="3374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4199846" y="407741"/>
        <a:ext cx="257122" cy="202445"/>
      </dsp:txXfrm>
    </dsp:sp>
    <dsp:sp modelId="{2A935D7D-8952-4604-8322-C9BC5AFF608D}">
      <dsp:nvSpPr>
        <dsp:cNvPr id="0" name=""/>
        <dsp:cNvSpPr/>
      </dsp:nvSpPr>
      <dsp:spPr>
        <a:xfrm>
          <a:off x="4727207" y="91491"/>
          <a:ext cx="1360521" cy="8163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Поиск единомышленников. Обучение педагогической команды</a:t>
          </a:r>
          <a:endParaRPr lang="ru-RU" sz="900" kern="1200" dirty="0"/>
        </a:p>
      </dsp:txBody>
      <dsp:txXfrm>
        <a:off x="4751116" y="115400"/>
        <a:ext cx="1312703" cy="768494"/>
      </dsp:txXfrm>
    </dsp:sp>
    <dsp:sp modelId="{57A1820C-E7A4-4BA3-9103-7FF95F428631}">
      <dsp:nvSpPr>
        <dsp:cNvPr id="0" name=""/>
        <dsp:cNvSpPr/>
      </dsp:nvSpPr>
      <dsp:spPr>
        <a:xfrm rot="104375">
          <a:off x="6274938" y="364144"/>
          <a:ext cx="451464" cy="3374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6274961" y="430090"/>
        <a:ext cx="350241" cy="202445"/>
      </dsp:txXfrm>
    </dsp:sp>
    <dsp:sp modelId="{A73A5557-C2CD-4F18-B7A8-9458A42CB584}">
      <dsp:nvSpPr>
        <dsp:cNvPr id="0" name=""/>
        <dsp:cNvSpPr/>
      </dsp:nvSpPr>
      <dsp:spPr>
        <a:xfrm>
          <a:off x="6939156" y="63173"/>
          <a:ext cx="1606966" cy="10147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Мозговой штурм управленческой и педагогической команд. Обсуждение идей и взглядов на создание ЛРОС в ДОУ. Конкретизация  содержания проекта</a:t>
          </a:r>
          <a:endParaRPr lang="ru-RU" sz="900" kern="1200" dirty="0"/>
        </a:p>
      </dsp:txBody>
      <dsp:txXfrm>
        <a:off x="6968878" y="92895"/>
        <a:ext cx="1547522" cy="955347"/>
      </dsp:txXfrm>
    </dsp:sp>
    <dsp:sp modelId="{9A3FCABE-2F42-4ECB-BD0D-D42AAB593A1F}">
      <dsp:nvSpPr>
        <dsp:cNvPr id="0" name=""/>
        <dsp:cNvSpPr/>
      </dsp:nvSpPr>
      <dsp:spPr>
        <a:xfrm rot="5436052">
          <a:off x="7611654" y="1134904"/>
          <a:ext cx="246594" cy="3374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-5400000">
        <a:off x="7634117" y="1180313"/>
        <a:ext cx="202445" cy="172616"/>
      </dsp:txXfrm>
    </dsp:sp>
    <dsp:sp modelId="{CDF96F5B-7287-4540-82F6-E15C9C2FD906}">
      <dsp:nvSpPr>
        <dsp:cNvPr id="0" name=""/>
        <dsp:cNvSpPr/>
      </dsp:nvSpPr>
      <dsp:spPr>
        <a:xfrm>
          <a:off x="6900531" y="1543211"/>
          <a:ext cx="1654380" cy="8996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smtClean="0"/>
            <a:t>Разработка и презентация под-проектов участниками педагогической команды</a:t>
          </a:r>
          <a:endParaRPr lang="ru-RU" sz="900" kern="1200" dirty="0"/>
        </a:p>
      </dsp:txBody>
      <dsp:txXfrm>
        <a:off x="6926880" y="1569560"/>
        <a:ext cx="1601682" cy="846927"/>
      </dsp:txXfrm>
    </dsp:sp>
    <dsp:sp modelId="{0C1A1BAC-B21B-4F03-BCAE-8ED51986B667}">
      <dsp:nvSpPr>
        <dsp:cNvPr id="0" name=""/>
        <dsp:cNvSpPr/>
      </dsp:nvSpPr>
      <dsp:spPr>
        <a:xfrm rot="10777291">
          <a:off x="6281741" y="1832427"/>
          <a:ext cx="437284" cy="3374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10800000">
        <a:off x="6382963" y="1899575"/>
        <a:ext cx="336061" cy="202445"/>
      </dsp:txXfrm>
    </dsp:sp>
    <dsp:sp modelId="{B9918D18-5196-45F6-AD5F-10C5C4076B31}">
      <dsp:nvSpPr>
        <dsp:cNvPr id="0" name=""/>
        <dsp:cNvSpPr/>
      </dsp:nvSpPr>
      <dsp:spPr>
        <a:xfrm>
          <a:off x="4283731" y="1593035"/>
          <a:ext cx="1791752" cy="8336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Установление контакта с ОО реализующие подобные проекты (перенять опыт, общение, консультации</a:t>
          </a:r>
          <a:endParaRPr lang="ru-RU" sz="900" kern="1200" dirty="0"/>
        </a:p>
      </dsp:txBody>
      <dsp:txXfrm>
        <a:off x="4308148" y="1617452"/>
        <a:ext cx="1742918" cy="784809"/>
      </dsp:txXfrm>
    </dsp:sp>
    <dsp:sp modelId="{585811EF-6213-4048-B391-FCECFF4BA6FE}">
      <dsp:nvSpPr>
        <dsp:cNvPr id="0" name=""/>
        <dsp:cNvSpPr/>
      </dsp:nvSpPr>
      <dsp:spPr>
        <a:xfrm rot="10800000">
          <a:off x="3875575" y="1841151"/>
          <a:ext cx="288430" cy="3374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10800000">
        <a:off x="3962104" y="1908633"/>
        <a:ext cx="201901" cy="202445"/>
      </dsp:txXfrm>
    </dsp:sp>
    <dsp:sp modelId="{BFCD307F-DB99-4274-A4E9-4B107E135CC6}">
      <dsp:nvSpPr>
        <dsp:cNvPr id="0" name=""/>
        <dsp:cNvSpPr/>
      </dsp:nvSpPr>
      <dsp:spPr>
        <a:xfrm>
          <a:off x="2379001" y="1601700"/>
          <a:ext cx="1360521" cy="8163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Открытие на базе ДОУ районной пилотной площадки </a:t>
          </a:r>
          <a:endParaRPr lang="ru-RU" sz="900" kern="1200" dirty="0"/>
        </a:p>
      </dsp:txBody>
      <dsp:txXfrm>
        <a:off x="2402910" y="1625609"/>
        <a:ext cx="1312703" cy="768494"/>
      </dsp:txXfrm>
    </dsp:sp>
    <dsp:sp modelId="{6687DC56-A2C6-4FBC-BF74-27B92DC43124}">
      <dsp:nvSpPr>
        <dsp:cNvPr id="0" name=""/>
        <dsp:cNvSpPr/>
      </dsp:nvSpPr>
      <dsp:spPr>
        <a:xfrm rot="10800000">
          <a:off x="1759828" y="1841151"/>
          <a:ext cx="437549" cy="3374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10800000">
        <a:off x="1861051" y="1908633"/>
        <a:ext cx="336326" cy="202445"/>
      </dsp:txXfrm>
    </dsp:sp>
    <dsp:sp modelId="{E361B9E2-299C-4088-9B37-9BC1659AFF47}">
      <dsp:nvSpPr>
        <dsp:cNvPr id="0" name=""/>
        <dsp:cNvSpPr/>
      </dsp:nvSpPr>
      <dsp:spPr>
        <a:xfrm>
          <a:off x="192916" y="1601700"/>
          <a:ext cx="1360521" cy="8163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Создание на сайте ДОУ рубрики -  ЛРОС ДОУ</a:t>
          </a:r>
          <a:endParaRPr lang="ru-RU" sz="900" kern="1200" dirty="0"/>
        </a:p>
      </dsp:txBody>
      <dsp:txXfrm>
        <a:off x="216825" y="1625609"/>
        <a:ext cx="1312703" cy="768494"/>
      </dsp:txXfrm>
    </dsp:sp>
    <dsp:sp modelId="{7FAFAF74-D0D9-4543-B31E-A9B6432A8F66}">
      <dsp:nvSpPr>
        <dsp:cNvPr id="0" name=""/>
        <dsp:cNvSpPr/>
      </dsp:nvSpPr>
      <dsp:spPr>
        <a:xfrm rot="5249306">
          <a:off x="747885" y="2533959"/>
          <a:ext cx="311360" cy="3374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-5400000">
        <a:off x="800295" y="2547029"/>
        <a:ext cx="202445" cy="217952"/>
      </dsp:txXfrm>
    </dsp:sp>
    <dsp:sp modelId="{F1B96455-7CF2-4C17-98AD-C322500A66DE}">
      <dsp:nvSpPr>
        <dsp:cNvPr id="0" name=""/>
        <dsp:cNvSpPr/>
      </dsp:nvSpPr>
      <dsp:spPr>
        <a:xfrm>
          <a:off x="254466" y="3004922"/>
          <a:ext cx="1360521" cy="8163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Итоговая правка и конкретизация под-проектов участников педагогической команды</a:t>
          </a:r>
          <a:endParaRPr lang="ru-RU" sz="900" kern="1200" dirty="0"/>
        </a:p>
      </dsp:txBody>
      <dsp:txXfrm>
        <a:off x="278375" y="3028831"/>
        <a:ext cx="1312703" cy="768494"/>
      </dsp:txXfrm>
    </dsp:sp>
    <dsp:sp modelId="{BB5EEA82-4348-4F39-9991-EB12CF08CE6D}">
      <dsp:nvSpPr>
        <dsp:cNvPr id="0" name=""/>
        <dsp:cNvSpPr/>
      </dsp:nvSpPr>
      <dsp:spPr>
        <a:xfrm rot="21598311">
          <a:off x="1783070" y="3243857"/>
          <a:ext cx="404927" cy="3374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1783070" y="3311364"/>
        <a:ext cx="303704" cy="202445"/>
      </dsp:txXfrm>
    </dsp:sp>
    <dsp:sp modelId="{48C589FA-8E56-4ED4-9031-BD1FBAFE9E1D}">
      <dsp:nvSpPr>
        <dsp:cNvPr id="0" name=""/>
        <dsp:cNvSpPr/>
      </dsp:nvSpPr>
      <dsp:spPr>
        <a:xfrm>
          <a:off x="2379001" y="3003878"/>
          <a:ext cx="1360521" cy="8163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Приобретение необходимого УМК и иных средств реализации проекта</a:t>
          </a:r>
          <a:endParaRPr lang="ru-RU" sz="900" kern="1200" dirty="0"/>
        </a:p>
      </dsp:txBody>
      <dsp:txXfrm>
        <a:off x="2402910" y="3027787"/>
        <a:ext cx="1312703" cy="7684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2E17C9-2BE2-4C7A-8090-553C91CD74FF}">
      <dsp:nvSpPr>
        <dsp:cNvPr id="0" name=""/>
        <dsp:cNvSpPr/>
      </dsp:nvSpPr>
      <dsp:spPr>
        <a:xfrm>
          <a:off x="3875" y="442498"/>
          <a:ext cx="1694410" cy="10166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Реализация проектов</a:t>
          </a:r>
          <a:endParaRPr lang="ru-RU" sz="1200" kern="1200" dirty="0"/>
        </a:p>
      </dsp:txBody>
      <dsp:txXfrm>
        <a:off x="33652" y="472275"/>
        <a:ext cx="1634856" cy="957092"/>
      </dsp:txXfrm>
    </dsp:sp>
    <dsp:sp modelId="{3CB4C4FB-F164-4A9A-BE06-81EA611A83CE}">
      <dsp:nvSpPr>
        <dsp:cNvPr id="0" name=""/>
        <dsp:cNvSpPr/>
      </dsp:nvSpPr>
      <dsp:spPr>
        <a:xfrm>
          <a:off x="1847393" y="740715"/>
          <a:ext cx="359214" cy="4202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1847393" y="824758"/>
        <a:ext cx="251450" cy="252127"/>
      </dsp:txXfrm>
    </dsp:sp>
    <dsp:sp modelId="{DED75E7F-7BF4-43A9-BE89-F623D0CF54F3}">
      <dsp:nvSpPr>
        <dsp:cNvPr id="0" name=""/>
        <dsp:cNvSpPr/>
      </dsp:nvSpPr>
      <dsp:spPr>
        <a:xfrm>
          <a:off x="2376049" y="442498"/>
          <a:ext cx="1694410" cy="10166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Промежуточный контроль, внесение корректив </a:t>
          </a:r>
          <a:endParaRPr lang="ru-RU" sz="1200" kern="1200" dirty="0"/>
        </a:p>
      </dsp:txBody>
      <dsp:txXfrm>
        <a:off x="2405826" y="472275"/>
        <a:ext cx="1634856" cy="957092"/>
      </dsp:txXfrm>
    </dsp:sp>
    <dsp:sp modelId="{CC489C9A-0F5F-4990-9594-97934D8E7DB4}">
      <dsp:nvSpPr>
        <dsp:cNvPr id="0" name=""/>
        <dsp:cNvSpPr/>
      </dsp:nvSpPr>
      <dsp:spPr>
        <a:xfrm>
          <a:off x="4219568" y="740715"/>
          <a:ext cx="359214" cy="4202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4219568" y="824758"/>
        <a:ext cx="251450" cy="252127"/>
      </dsp:txXfrm>
    </dsp:sp>
    <dsp:sp modelId="{505F13B4-1946-47FA-B52B-58D11D8C679C}">
      <dsp:nvSpPr>
        <dsp:cNvPr id="0" name=""/>
        <dsp:cNvSpPr/>
      </dsp:nvSpPr>
      <dsp:spPr>
        <a:xfrm>
          <a:off x="4748224" y="442498"/>
          <a:ext cx="1694410" cy="10166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Итоговая диагностика по результатам проведения всех мероприятий дорожно карты</a:t>
          </a:r>
          <a:endParaRPr lang="ru-RU" sz="1200" kern="1200" dirty="0"/>
        </a:p>
      </dsp:txBody>
      <dsp:txXfrm>
        <a:off x="4778001" y="472275"/>
        <a:ext cx="1634856" cy="957092"/>
      </dsp:txXfrm>
    </dsp:sp>
    <dsp:sp modelId="{F66B4643-257D-44DE-8064-500D1D8E6B00}">
      <dsp:nvSpPr>
        <dsp:cNvPr id="0" name=""/>
        <dsp:cNvSpPr/>
      </dsp:nvSpPr>
      <dsp:spPr>
        <a:xfrm>
          <a:off x="6591742" y="740715"/>
          <a:ext cx="359214" cy="4202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6591742" y="824758"/>
        <a:ext cx="251450" cy="252127"/>
      </dsp:txXfrm>
    </dsp:sp>
    <dsp:sp modelId="{8A5EA67B-0C23-4CA8-A250-F124F9B9A5D9}">
      <dsp:nvSpPr>
        <dsp:cNvPr id="0" name=""/>
        <dsp:cNvSpPr/>
      </dsp:nvSpPr>
      <dsp:spPr>
        <a:xfrm>
          <a:off x="7120398" y="442498"/>
          <a:ext cx="1694410" cy="10166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внесение корректив</a:t>
          </a:r>
          <a:endParaRPr lang="ru-RU" sz="1200" kern="1200" dirty="0"/>
        </a:p>
      </dsp:txBody>
      <dsp:txXfrm>
        <a:off x="7150175" y="472275"/>
        <a:ext cx="1634856" cy="957092"/>
      </dsp:txXfrm>
    </dsp:sp>
    <dsp:sp modelId="{674772A1-7E03-406D-AF49-CD6BB9C0D47B}">
      <dsp:nvSpPr>
        <dsp:cNvPr id="0" name=""/>
        <dsp:cNvSpPr/>
      </dsp:nvSpPr>
      <dsp:spPr>
        <a:xfrm rot="5400000">
          <a:off x="7787996" y="1577753"/>
          <a:ext cx="359214" cy="4202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-5400000">
        <a:off x="7841540" y="1608252"/>
        <a:ext cx="252127" cy="251450"/>
      </dsp:txXfrm>
    </dsp:sp>
    <dsp:sp modelId="{45F3FC9B-91A3-424C-BAF9-59A65ED69A6F}">
      <dsp:nvSpPr>
        <dsp:cNvPr id="0" name=""/>
        <dsp:cNvSpPr/>
      </dsp:nvSpPr>
      <dsp:spPr>
        <a:xfrm>
          <a:off x="7120398" y="2136909"/>
          <a:ext cx="1694410" cy="10166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Обмен опытом с другими ОО</a:t>
          </a:r>
          <a:endParaRPr lang="ru-RU" sz="1200" kern="1200" dirty="0"/>
        </a:p>
      </dsp:txBody>
      <dsp:txXfrm>
        <a:off x="7150175" y="2166686"/>
        <a:ext cx="1634856" cy="957092"/>
      </dsp:txXfrm>
    </dsp:sp>
    <dsp:sp modelId="{03CBF52F-FD10-4BB2-91DD-1B4B1A6AE744}">
      <dsp:nvSpPr>
        <dsp:cNvPr id="0" name=""/>
        <dsp:cNvSpPr/>
      </dsp:nvSpPr>
      <dsp:spPr>
        <a:xfrm rot="10800000">
          <a:off x="6612075" y="2435125"/>
          <a:ext cx="359214" cy="4202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10800000">
        <a:off x="6719839" y="2519168"/>
        <a:ext cx="251450" cy="252127"/>
      </dsp:txXfrm>
    </dsp:sp>
    <dsp:sp modelId="{ADEB816D-E8B2-4A3E-9E2B-69BC1DD7112B}">
      <dsp:nvSpPr>
        <dsp:cNvPr id="0" name=""/>
        <dsp:cNvSpPr/>
      </dsp:nvSpPr>
      <dsp:spPr>
        <a:xfrm>
          <a:off x="4748224" y="2136909"/>
          <a:ext cx="1694410" cy="10166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Отчеты куратору с ИПК о ходе реализации мероприятий проекта</a:t>
          </a:r>
          <a:endParaRPr lang="ru-RU" sz="1200" kern="1200" dirty="0"/>
        </a:p>
      </dsp:txBody>
      <dsp:txXfrm>
        <a:off x="4778001" y="2166686"/>
        <a:ext cx="1634856" cy="957092"/>
      </dsp:txXfrm>
    </dsp:sp>
    <dsp:sp modelId="{51E797D0-D809-4C70-9B77-2164F3BE4055}">
      <dsp:nvSpPr>
        <dsp:cNvPr id="0" name=""/>
        <dsp:cNvSpPr/>
      </dsp:nvSpPr>
      <dsp:spPr>
        <a:xfrm rot="10800000">
          <a:off x="4239900" y="2435125"/>
          <a:ext cx="359214" cy="4202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10800000">
        <a:off x="4347664" y="2519168"/>
        <a:ext cx="251450" cy="252127"/>
      </dsp:txXfrm>
    </dsp:sp>
    <dsp:sp modelId="{5AA3CF51-9C2E-4B3F-AF72-0B0717B91066}">
      <dsp:nvSpPr>
        <dsp:cNvPr id="0" name=""/>
        <dsp:cNvSpPr/>
      </dsp:nvSpPr>
      <dsp:spPr>
        <a:xfrm>
          <a:off x="2376049" y="2136909"/>
          <a:ext cx="1694410" cy="10166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Отчет о реализации проекта на уровне муниципалитета (РМО)</a:t>
          </a:r>
          <a:endParaRPr lang="ru-RU" sz="1200" kern="1200" dirty="0"/>
        </a:p>
      </dsp:txBody>
      <dsp:txXfrm>
        <a:off x="2405826" y="2166686"/>
        <a:ext cx="1634856" cy="9570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E7545E-F3CD-46DB-9C83-530D991A56C4}">
      <dsp:nvSpPr>
        <dsp:cNvPr id="0" name=""/>
        <dsp:cNvSpPr/>
      </dsp:nvSpPr>
      <dsp:spPr>
        <a:xfrm>
          <a:off x="2399710" y="819866"/>
          <a:ext cx="52028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0284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646080" y="862832"/>
        <a:ext cx="27544" cy="5508"/>
      </dsp:txXfrm>
    </dsp:sp>
    <dsp:sp modelId="{26CB5A54-503D-4855-9C90-3D06B3C8B423}">
      <dsp:nvSpPr>
        <dsp:cNvPr id="0" name=""/>
        <dsp:cNvSpPr/>
      </dsp:nvSpPr>
      <dsp:spPr>
        <a:xfrm>
          <a:off x="6362" y="147042"/>
          <a:ext cx="2395148" cy="14370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Продолжение реализации практической части проекта</a:t>
          </a:r>
          <a:endParaRPr lang="ru-RU" sz="1400" kern="1200" dirty="0"/>
        </a:p>
      </dsp:txBody>
      <dsp:txXfrm>
        <a:off x="6362" y="147042"/>
        <a:ext cx="2395148" cy="1437088"/>
      </dsp:txXfrm>
    </dsp:sp>
    <dsp:sp modelId="{EC0DC601-B35A-4D2E-ACFF-943F70E20297}">
      <dsp:nvSpPr>
        <dsp:cNvPr id="0" name=""/>
        <dsp:cNvSpPr/>
      </dsp:nvSpPr>
      <dsp:spPr>
        <a:xfrm>
          <a:off x="5345743" y="819866"/>
          <a:ext cx="52028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0284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592112" y="862832"/>
        <a:ext cx="27544" cy="5508"/>
      </dsp:txXfrm>
    </dsp:sp>
    <dsp:sp modelId="{75B99A21-C5B0-48BE-A182-7A75FC050E00}">
      <dsp:nvSpPr>
        <dsp:cNvPr id="0" name=""/>
        <dsp:cNvSpPr/>
      </dsp:nvSpPr>
      <dsp:spPr>
        <a:xfrm>
          <a:off x="2952394" y="147042"/>
          <a:ext cx="2395148" cy="14370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Координация УК деятельности участников ПК</a:t>
          </a:r>
          <a:endParaRPr lang="ru-RU" sz="1400" kern="1200" dirty="0"/>
        </a:p>
      </dsp:txBody>
      <dsp:txXfrm>
        <a:off x="2952394" y="147042"/>
        <a:ext cx="2395148" cy="1437088"/>
      </dsp:txXfrm>
    </dsp:sp>
    <dsp:sp modelId="{FE7EF759-4DBF-4EC6-B7F0-BAAD2BC8EBE7}">
      <dsp:nvSpPr>
        <dsp:cNvPr id="0" name=""/>
        <dsp:cNvSpPr/>
      </dsp:nvSpPr>
      <dsp:spPr>
        <a:xfrm>
          <a:off x="1203936" y="1582330"/>
          <a:ext cx="5892064" cy="520284"/>
        </a:xfrm>
        <a:custGeom>
          <a:avLst/>
          <a:gdLst/>
          <a:ahLst/>
          <a:cxnLst/>
          <a:rect l="0" t="0" r="0" b="0"/>
          <a:pathLst>
            <a:path>
              <a:moveTo>
                <a:pt x="5892064" y="0"/>
              </a:moveTo>
              <a:lnTo>
                <a:pt x="5892064" y="277242"/>
              </a:lnTo>
              <a:lnTo>
                <a:pt x="0" y="277242"/>
              </a:lnTo>
              <a:lnTo>
                <a:pt x="0" y="520284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002024" y="1839718"/>
        <a:ext cx="295888" cy="5508"/>
      </dsp:txXfrm>
    </dsp:sp>
    <dsp:sp modelId="{CFAC2DA8-9D39-4832-8BC8-725BE7628302}">
      <dsp:nvSpPr>
        <dsp:cNvPr id="0" name=""/>
        <dsp:cNvSpPr/>
      </dsp:nvSpPr>
      <dsp:spPr>
        <a:xfrm>
          <a:off x="5898427" y="147042"/>
          <a:ext cx="2395148" cy="14370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Итоговая диагностика</a:t>
          </a:r>
          <a:endParaRPr lang="ru-RU" sz="1400" kern="1200" dirty="0"/>
        </a:p>
      </dsp:txBody>
      <dsp:txXfrm>
        <a:off x="5898427" y="147042"/>
        <a:ext cx="2395148" cy="1437088"/>
      </dsp:txXfrm>
    </dsp:sp>
    <dsp:sp modelId="{4DA67420-6C6A-4108-ABB3-FB7153C2A2AD}">
      <dsp:nvSpPr>
        <dsp:cNvPr id="0" name=""/>
        <dsp:cNvSpPr/>
      </dsp:nvSpPr>
      <dsp:spPr>
        <a:xfrm>
          <a:off x="2399710" y="2807839"/>
          <a:ext cx="52028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0284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646080" y="2850805"/>
        <a:ext cx="27544" cy="5508"/>
      </dsp:txXfrm>
    </dsp:sp>
    <dsp:sp modelId="{D6A78905-C450-4E79-99BE-A5D295B66135}">
      <dsp:nvSpPr>
        <dsp:cNvPr id="0" name=""/>
        <dsp:cNvSpPr/>
      </dsp:nvSpPr>
      <dsp:spPr>
        <a:xfrm>
          <a:off x="6362" y="2135015"/>
          <a:ext cx="2395148" cy="14370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Обобщение полученных результатов, анализ реализации достижения поставленных целей, отношения участников проекта к его результатам</a:t>
          </a:r>
          <a:endParaRPr lang="ru-RU" sz="1400" kern="1200" dirty="0"/>
        </a:p>
      </dsp:txBody>
      <dsp:txXfrm>
        <a:off x="6362" y="2135015"/>
        <a:ext cx="2395148" cy="1437088"/>
      </dsp:txXfrm>
    </dsp:sp>
    <dsp:sp modelId="{C09A4EBD-713C-4D0F-A76F-B86B8D2ED946}">
      <dsp:nvSpPr>
        <dsp:cNvPr id="0" name=""/>
        <dsp:cNvSpPr/>
      </dsp:nvSpPr>
      <dsp:spPr>
        <a:xfrm>
          <a:off x="5345743" y="2807839"/>
          <a:ext cx="52028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0284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592112" y="2850805"/>
        <a:ext cx="27544" cy="5508"/>
      </dsp:txXfrm>
    </dsp:sp>
    <dsp:sp modelId="{5FC9F46A-4842-4024-A6FC-C791546C25DB}">
      <dsp:nvSpPr>
        <dsp:cNvPr id="0" name=""/>
        <dsp:cNvSpPr/>
      </dsp:nvSpPr>
      <dsp:spPr>
        <a:xfrm>
          <a:off x="2952394" y="2135015"/>
          <a:ext cx="2395148" cy="14370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Представление полученного опыта на уровне муниципалитета (РМО), на официальном сайте учреждения, кураторам проекта (ИПК)</a:t>
          </a:r>
          <a:endParaRPr lang="ru-RU" sz="1400" kern="1200" dirty="0"/>
        </a:p>
      </dsp:txBody>
      <dsp:txXfrm>
        <a:off x="2952394" y="2135015"/>
        <a:ext cx="2395148" cy="1437088"/>
      </dsp:txXfrm>
    </dsp:sp>
    <dsp:sp modelId="{CC1BFB14-F476-41E7-8B4B-9B473D83B0BF}">
      <dsp:nvSpPr>
        <dsp:cNvPr id="0" name=""/>
        <dsp:cNvSpPr/>
      </dsp:nvSpPr>
      <dsp:spPr>
        <a:xfrm>
          <a:off x="5898427" y="2135015"/>
          <a:ext cx="2395148" cy="14370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Издание сборника методических наработок по реализации проекта</a:t>
          </a:r>
          <a:endParaRPr lang="ru-RU" sz="1400" kern="1200" dirty="0"/>
        </a:p>
      </dsp:txBody>
      <dsp:txXfrm>
        <a:off x="5898427" y="2135015"/>
        <a:ext cx="2395148" cy="1437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Верхний колонтитул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>
              <a:defRPr sz="1200"/>
            </a:lvl1pPr>
          </a:lstStyle>
          <a:p>
            <a:pPr>
              <a:defRPr/>
            </a:pPr>
            <a:endParaRPr lang="ru-RU" altLang="ru-RU" dirty="0">
              <a:latin typeface="Fedra Sans Pro Book" panose="020B0504040000020004" pitchFamily="34" charset="0"/>
            </a:endParaRPr>
          </a:p>
        </p:txBody>
      </p:sp>
      <p:sp>
        <p:nvSpPr>
          <p:cNvPr id="6147" name="Дата 2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>
              <a:defRPr sz="1200"/>
            </a:lvl1pPr>
          </a:lstStyle>
          <a:p>
            <a:pPr>
              <a:defRPr/>
            </a:pPr>
            <a:fld id="{C00757B8-C0A5-4FCC-B312-3CF3A702016C}" type="datetimeFigureOut">
              <a:rPr lang="ru-RU" altLang="ru-RU">
                <a:latin typeface="Fedra Sans Pro Book" panose="020B0504040000020004" pitchFamily="34" charset="0"/>
              </a:rPr>
              <a:pPr>
                <a:defRPr/>
              </a:pPr>
              <a:t>19.11.2020</a:t>
            </a:fld>
            <a:endParaRPr lang="ru-RU" altLang="ru-RU" dirty="0">
              <a:latin typeface="Fedra Sans Pro Book" panose="020B0504040000020004" pitchFamily="34" charset="0"/>
            </a:endParaRPr>
          </a:p>
        </p:txBody>
      </p:sp>
      <p:sp>
        <p:nvSpPr>
          <p:cNvPr id="6148" name="Нижний колонтитул 3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>
              <a:defRPr sz="1200"/>
            </a:lvl1pPr>
          </a:lstStyle>
          <a:p>
            <a:pPr>
              <a:defRPr/>
            </a:pPr>
            <a:endParaRPr lang="ru-RU" altLang="ru-RU" dirty="0">
              <a:latin typeface="Fedra Sans Pro Book" panose="020B0504040000020004" pitchFamily="34" charset="0"/>
            </a:endParaRPr>
          </a:p>
        </p:txBody>
      </p:sp>
      <p:sp>
        <p:nvSpPr>
          <p:cNvPr id="6149" name="Номер слайда 4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>
              <a:defRPr sz="1200"/>
            </a:lvl1pPr>
          </a:lstStyle>
          <a:p>
            <a:fld id="{00FB50BA-0194-4AFC-A2C2-8EEE5B1246A0}" type="slidenum">
              <a:rPr lang="ru-RU" altLang="ru-RU">
                <a:latin typeface="Fedra Sans Pro Book" panose="020B0504040000020004" pitchFamily="34" charset="0"/>
              </a:rPr>
              <a:pPr/>
              <a:t>‹#›</a:t>
            </a:fld>
            <a:endParaRPr lang="ru-RU" altLang="ru-RU" dirty="0">
              <a:latin typeface="Fedra Sans Pro Book" panose="020B0504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6460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hape 200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5123" name="Shape 201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dirty="0"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6889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Fedra Sans Pro Book" panose="020B0504040000020004" pitchFamily="34" charset="0"/>
        <a:ea typeface="Fedra Sans Pro Light" panose="020B0303040000020004" pitchFamily="34" charset="0"/>
        <a:cs typeface="+mn-cs"/>
        <a:sym typeface="Calibri" pitchFamily="34" charset="0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Calibri" pitchFamily="34" charset="0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Calibri" pitchFamily="34" charset="0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Calibri" pitchFamily="34" charset="0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Calibri" pitchFamily="34" charset="0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651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3575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8808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бы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2425FD-307E-F44F-9436-8FF576500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241222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F279F6-56C5-44B2-93E3-518D59413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7B4D488-678E-4396-904D-AACB8E3EE4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0FCF44E-B137-41DB-925C-0FACD6A2E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edra Sans Pro Book" panose="020B0504040000020004" pitchFamily="34" charset="0"/>
              </a:defRPr>
            </a:lvl1pPr>
          </a:lstStyle>
          <a:p>
            <a:fld id="{20BB52A8-78A9-49ED-9596-4B1B7984FD4F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D5116D6-EED1-4E8A-8B76-F4DA072D6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edra Sans Pro Book" panose="020B0504040000020004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A41A9FA-1F82-4D44-9E29-0B72F0C93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edra Sans Pro Book" panose="020B0504040000020004" pitchFamily="34" charset="0"/>
              </a:defRPr>
            </a:lvl1pPr>
          </a:lstStyle>
          <a:p>
            <a:fld id="{624E93E5-1042-4D98-99DA-0BECAE26FC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123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370013"/>
            <a:ext cx="81915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dirty="0" err="1"/>
              <a:t>Название</a:t>
            </a:r>
            <a:r>
              <a:rPr lang="en-US" altLang="ru-RU" dirty="0"/>
              <a:t> </a:t>
            </a:r>
            <a:r>
              <a:rPr lang="en-US" altLang="ru-RU" dirty="0" err="1"/>
              <a:t>слайда</a:t>
            </a:r>
            <a:endParaRPr lang="en-US" altLang="ru-RU" dirty="0"/>
          </a:p>
          <a:p>
            <a:pPr lvl="0"/>
            <a:r>
              <a:rPr lang="ru-RU" altLang="ru-RU" dirty="0"/>
              <a:t>Образец текста</a:t>
            </a:r>
          </a:p>
          <a:p>
            <a:pPr lvl="1"/>
            <a:r>
              <a:rPr lang="ru-RU" altLang="ru-RU" dirty="0"/>
              <a:t>Второй уровень</a:t>
            </a:r>
          </a:p>
          <a:p>
            <a:pPr lvl="2"/>
            <a:r>
              <a:rPr lang="ru-RU" altLang="ru-RU" dirty="0"/>
              <a:t>Третий уровень</a:t>
            </a:r>
          </a:p>
          <a:p>
            <a:pPr lvl="3"/>
            <a:r>
              <a:rPr lang="ru-RU" altLang="ru-RU" dirty="0"/>
              <a:t>Четвертый уровень</a:t>
            </a:r>
          </a:p>
          <a:p>
            <a:pPr lvl="3"/>
            <a:endParaRPr lang="ru-RU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78" r:id="rId2"/>
    <p:sldLayoutId id="2147483781" r:id="rId3"/>
    <p:sldLayoutId id="2147483782" r:id="rId4"/>
    <p:sldLayoutId id="2147483784" r:id="rId5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 cap="all">
          <a:solidFill>
            <a:srgbClr val="F69200"/>
          </a:solidFill>
          <a:latin typeface="Fedra Sans Pro Light" charset="0"/>
          <a:ea typeface="Fedra Sans Pro Light" charset="0"/>
          <a:cs typeface="Fedra Sans Pro Light" charset="0"/>
          <a:sym typeface="Fedra Sans Pro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F69200"/>
          </a:solidFill>
          <a:latin typeface="Fedra Sans Pro Light"/>
          <a:ea typeface="Fedra Sans Pro Light"/>
          <a:cs typeface="Fedra Sans Pro Light"/>
          <a:sym typeface="Fedra Sans Pro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F69200"/>
          </a:solidFill>
          <a:latin typeface="Fedra Sans Pro Light"/>
          <a:ea typeface="Fedra Sans Pro Light"/>
          <a:cs typeface="Fedra Sans Pro Light"/>
          <a:sym typeface="Fedra Sans Pro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F69200"/>
          </a:solidFill>
          <a:latin typeface="Fedra Sans Pro Light"/>
          <a:ea typeface="Fedra Sans Pro Light"/>
          <a:cs typeface="Fedra Sans Pro Light"/>
          <a:sym typeface="Fedra Sans Pro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F69200"/>
          </a:solidFill>
          <a:latin typeface="Fedra Sans Pro Light"/>
          <a:ea typeface="Fedra Sans Pro Light"/>
          <a:cs typeface="Fedra Sans Pro Light"/>
          <a:sym typeface="Fedra Sans Pro"/>
        </a:defRPr>
      </a:lvl5pPr>
      <a:lvl6pPr marL="457200" algn="l" defTabSz="457200" rtl="0" fontAlgn="base" hangingPunct="0">
        <a:spcBef>
          <a:spcPct val="0"/>
        </a:spcBef>
        <a:spcAft>
          <a:spcPct val="0"/>
        </a:spcAft>
        <a:defRPr sz="2400">
          <a:solidFill>
            <a:srgbClr val="F69200"/>
          </a:solidFill>
          <a:latin typeface="Fedra Sans Pro Light"/>
          <a:ea typeface="Fedra Sans Pro Light"/>
          <a:cs typeface="Fedra Sans Pro Light"/>
          <a:sym typeface="Fedra Sans Pro"/>
        </a:defRPr>
      </a:lvl6pPr>
      <a:lvl7pPr marL="914400" algn="l" defTabSz="457200" rtl="0" fontAlgn="base" hangingPunct="0">
        <a:spcBef>
          <a:spcPct val="0"/>
        </a:spcBef>
        <a:spcAft>
          <a:spcPct val="0"/>
        </a:spcAft>
        <a:defRPr sz="2400">
          <a:solidFill>
            <a:srgbClr val="F69200"/>
          </a:solidFill>
          <a:latin typeface="Fedra Sans Pro Light"/>
          <a:ea typeface="Fedra Sans Pro Light"/>
          <a:cs typeface="Fedra Sans Pro Light"/>
          <a:sym typeface="Fedra Sans Pro"/>
        </a:defRPr>
      </a:lvl7pPr>
      <a:lvl8pPr marL="1371600" algn="l" defTabSz="457200" rtl="0" fontAlgn="base" hangingPunct="0">
        <a:spcBef>
          <a:spcPct val="0"/>
        </a:spcBef>
        <a:spcAft>
          <a:spcPct val="0"/>
        </a:spcAft>
        <a:defRPr sz="2400">
          <a:solidFill>
            <a:srgbClr val="F69200"/>
          </a:solidFill>
          <a:latin typeface="Fedra Sans Pro Light"/>
          <a:ea typeface="Fedra Sans Pro Light"/>
          <a:cs typeface="Fedra Sans Pro Light"/>
          <a:sym typeface="Fedra Sans Pro"/>
        </a:defRPr>
      </a:lvl8pPr>
      <a:lvl9pPr marL="1828800" algn="l" defTabSz="457200" rtl="0" fontAlgn="base" hangingPunct="0">
        <a:spcBef>
          <a:spcPct val="0"/>
        </a:spcBef>
        <a:spcAft>
          <a:spcPct val="0"/>
        </a:spcAft>
        <a:defRPr sz="2400">
          <a:solidFill>
            <a:srgbClr val="F69200"/>
          </a:solidFill>
          <a:latin typeface="Fedra Sans Pro Light"/>
          <a:ea typeface="Fedra Sans Pro Light"/>
          <a:cs typeface="Fedra Sans Pro Light"/>
          <a:sym typeface="Fedra Sans Pro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F69200"/>
        </a:buClr>
        <a:buSzPct val="100000"/>
        <a:buFont typeface="STIXGeneral-Regular"/>
        <a:buChar char="•"/>
        <a:defRPr sz="2800" kern="1200">
          <a:solidFill>
            <a:srgbClr val="424242"/>
          </a:solidFill>
          <a:latin typeface="Fedra Sans Pro Light" charset="0"/>
          <a:ea typeface="Fedra Sans Pro Light" charset="0"/>
          <a:cs typeface="Fedra Sans Pro Light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F69200"/>
        </a:buClr>
        <a:buSzPct val="100000"/>
        <a:buFont typeface="STIXGeneral-Regular"/>
        <a:buChar char="⏤"/>
        <a:defRPr sz="2400" kern="1200">
          <a:solidFill>
            <a:srgbClr val="424242"/>
          </a:solidFill>
          <a:latin typeface="FedraSansPro-Light" panose="020B0403040000020004" pitchFamily="34" charset="0"/>
          <a:ea typeface="FedraSansPro-Light" panose="020B0403040000020004" pitchFamily="34" charset="0"/>
          <a:cs typeface="FedraSansPro-Light" panose="020B04030400000200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F69200"/>
        </a:buClr>
        <a:buSzPct val="100000"/>
        <a:buFont typeface="STIXGeneral-Regular"/>
        <a:buChar char="⏤"/>
        <a:defRPr sz="2000" kern="1200">
          <a:solidFill>
            <a:srgbClr val="424242"/>
          </a:solidFill>
          <a:latin typeface="FedraSansPro-Light" panose="020B0403040000020004" pitchFamily="34" charset="0"/>
          <a:ea typeface="FedraSansPro-Light" panose="020B0403040000020004" pitchFamily="34" charset="0"/>
          <a:cs typeface="FedraSansPro-Light" panose="020B04030400000200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F69200"/>
        </a:buClr>
        <a:buSzPct val="100000"/>
        <a:buFont typeface="STIXGeneral-Regular"/>
        <a:buChar char="⏤"/>
        <a:defRPr sz="2000" kern="1200">
          <a:solidFill>
            <a:srgbClr val="424242"/>
          </a:solidFill>
          <a:latin typeface="FedraSansPro-Light" panose="020B0403040000020004" pitchFamily="34" charset="0"/>
          <a:ea typeface="FedraSansPro-Light" panose="020B0403040000020004" pitchFamily="34" charset="0"/>
          <a:cs typeface="FedraSansPro-Light" panose="020B04030400000200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424242"/>
          </a:solidFill>
          <a:latin typeface="Fedra Sans Pro Light" charset="0"/>
          <a:ea typeface="FedraSansPro-Light"/>
          <a:cs typeface="FedraSansPro-Light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03"/>
          <p:cNvSpPr>
            <a:spLocks noChangeArrowheads="1"/>
          </p:cNvSpPr>
          <p:nvPr/>
        </p:nvSpPr>
        <p:spPr bwMode="auto">
          <a:xfrm>
            <a:off x="0" y="1975225"/>
            <a:ext cx="91440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9pPr>
          </a:lstStyle>
          <a:p>
            <a:pPr algn="ctr" eaLnBrk="1"/>
            <a:r>
              <a:rPr lang="ru-RU" sz="4000" b="1" dirty="0">
                <a:solidFill>
                  <a:schemeClr val="bg1"/>
                </a:solidFill>
                <a:latin typeface="Fedra Sans Pro Book"/>
              </a:rPr>
              <a:t>КОНЦЕПЦИЯ ПРОЕКТА</a:t>
            </a:r>
            <a:endParaRPr lang="ru-RU" sz="4000" b="1" kern="0" cap="all" dirty="0">
              <a:solidFill>
                <a:schemeClr val="bg1"/>
              </a:solidFill>
              <a:latin typeface="Fedra Sans Pro Book"/>
              <a:ea typeface="Fedra Sans Pro Light" charset="0"/>
              <a:cs typeface="Fedra Sans Pro Light" charset="0"/>
              <a:sym typeface="Fedra Sans Pro"/>
            </a:endParaRPr>
          </a:p>
        </p:txBody>
      </p:sp>
      <p:sp>
        <p:nvSpPr>
          <p:cNvPr id="4" name="Shape 207"/>
          <p:cNvSpPr>
            <a:spLocks noChangeArrowheads="1"/>
          </p:cNvSpPr>
          <p:nvPr/>
        </p:nvSpPr>
        <p:spPr bwMode="auto">
          <a:xfrm>
            <a:off x="6070138" y="3911542"/>
            <a:ext cx="223667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9pPr>
          </a:lstStyle>
          <a:p>
            <a:pPr algn="r" eaLnBrk="1"/>
            <a:r>
              <a:rPr lang="ru-RU" altLang="ru-RU" dirty="0" smtClean="0">
                <a:solidFill>
                  <a:schemeClr val="tx1"/>
                </a:solidFill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 panose="020B0303040000020004" pitchFamily="34" charset="0"/>
                <a:sym typeface="Fedra Sans Pro Light" pitchFamily="34" charset="0"/>
              </a:rPr>
              <a:t>14.10.2020</a:t>
            </a:r>
          </a:p>
          <a:p>
            <a:pPr algn="r" eaLnBrk="1"/>
            <a:r>
              <a:rPr lang="ru-RU" altLang="ru-RU" dirty="0" err="1" smtClean="0">
                <a:solidFill>
                  <a:schemeClr val="tx1"/>
                </a:solidFill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 panose="020B0303040000020004" pitchFamily="34" charset="0"/>
                <a:sym typeface="Fedra Sans Pro Light" pitchFamily="34" charset="0"/>
              </a:rPr>
              <a:t>Пгт</a:t>
            </a:r>
            <a:r>
              <a:rPr lang="ru-RU" altLang="ru-RU" dirty="0" smtClean="0">
                <a:solidFill>
                  <a:schemeClr val="tx1"/>
                </a:solidFill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 panose="020B0303040000020004" pitchFamily="34" charset="0"/>
                <a:sym typeface="Fedra Sans Pro Light" pitchFamily="34" charset="0"/>
              </a:rPr>
              <a:t>. Курагино, Курагинский район</a:t>
            </a:r>
          </a:p>
          <a:p>
            <a:pPr algn="r" eaLnBrk="1"/>
            <a:r>
              <a:rPr lang="ru-RU" altLang="ru-RU" dirty="0" smtClean="0">
                <a:solidFill>
                  <a:schemeClr val="tx1"/>
                </a:solidFill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 panose="020B0303040000020004" pitchFamily="34" charset="0"/>
                <a:sym typeface="Fedra Sans Pro Light" pitchFamily="34" charset="0"/>
              </a:rPr>
              <a:t>Красноярский край</a:t>
            </a:r>
            <a:endParaRPr lang="ru-RU" altLang="ru-RU" dirty="0">
              <a:solidFill>
                <a:schemeClr val="tx1"/>
              </a:solidFill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 panose="020B0303040000020004" pitchFamily="34" charset="0"/>
              <a:sym typeface="Fedra Sans Pro Light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0338" y="358837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МБДОУ Курагинский детский сад № 15</a:t>
            </a: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Управленческая команда:</a:t>
            </a: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Я.М. Зельч – заведующий</a:t>
            </a: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И.С. Семина – педагог-психолог</a:t>
            </a: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В.Н. Калачёва –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зам.зав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 ВР</a:t>
            </a:r>
          </a:p>
        </p:txBody>
      </p:sp>
    </p:spTree>
    <p:extLst>
      <p:ext uri="{BB962C8B-B14F-4D97-AF65-F5344CB8AC3E}">
        <p14:creationId xmlns:p14="http://schemas.microsoft.com/office/powerpoint/2010/main" val="1723640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9">
            <a:extLst>
              <a:ext uri="{FF2B5EF4-FFF2-40B4-BE49-F238E27FC236}">
                <a16:creationId xmlns:a16="http://schemas.microsoft.com/office/drawing/2014/main" xmlns="" id="{9FD557BA-22D7-4095-A3F9-6B3ADF9E0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1546" y="664699"/>
            <a:ext cx="9144000" cy="22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Clr>
                <a:srgbClr val="F69200"/>
              </a:buClr>
              <a:buSzPct val="100000"/>
              <a:buFont typeface="STIXGeneral-Regular"/>
              <a:buNone/>
            </a:pPr>
            <a:r>
              <a:rPr lang="ru-RU" altLang="ru-RU" sz="1600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ЦЕЛИ ПРОЕКТА (2)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5439158"/>
              </p:ext>
            </p:extLst>
          </p:nvPr>
        </p:nvGraphicFramePr>
        <p:xfrm>
          <a:off x="254977" y="1281953"/>
          <a:ext cx="8827477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2989"/>
                <a:gridCol w="7764488"/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Управленцы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Ориентирование</a:t>
                      </a:r>
                      <a:r>
                        <a:rPr lang="ru-RU" sz="10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 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инновационных подходах и методиках личностно-развивающего обучения.</a:t>
                      </a:r>
                    </a:p>
                    <a:p>
                      <a:pPr algn="just"/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Овладение методикой выявления типа образовательной среды, ее трансформации в личностно-развивающую;</a:t>
                      </a:r>
                    </a:p>
                    <a:p>
                      <a:pPr algn="just"/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Рост мотивации педагогов, повышение эффективности управления образовательной организации.</a:t>
                      </a:r>
                      <a:r>
                        <a:rPr lang="ru-RU" sz="10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Повышение конкурентоспособности и престижа</a:t>
                      </a:r>
                      <a:r>
                        <a:rPr lang="ru-RU" sz="10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учреждения. Увеличение числа педагогов включенных в инновационный режим работы. </a:t>
                      </a:r>
                      <a:endParaRPr lang="ru-RU" sz="1000" b="0" i="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Обучающиеся</a:t>
                      </a:r>
                    </a:p>
                    <a:p>
                      <a:pPr algn="just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Научатся - ставить цели и достигать их,</a:t>
                      </a:r>
                      <a:r>
                        <a:rPr lang="ru-RU" sz="10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существлять осознанный выбор, планировать и контролировать свой образовательный процесс. Работать в команде,</a:t>
                      </a:r>
                      <a:r>
                        <a:rPr lang="ru-RU" sz="10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азрешать конфликтные ситуации, </a:t>
                      </a:r>
                      <a:r>
                        <a:rPr lang="ru-RU" sz="10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нализировать и оценивать взаимодействие с другими. Работать с информацией в разных форматах, в том числе в цифровой среде. Анализировать</a:t>
                      </a:r>
                      <a:r>
                        <a:rPr lang="ru-RU" sz="10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а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ргументировать свои выводы,</a:t>
                      </a:r>
                      <a:r>
                        <a:rPr lang="ru-RU" sz="10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редлагать нестандартные решения. 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B2A32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навыков 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критического и креативного мышления. 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Использовать особенности своего мышления для решения жизненных задач (функциональная</a:t>
                      </a:r>
                      <a:r>
                        <a:rPr lang="ru-RU" sz="10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грамотность).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Педагоги</a:t>
                      </a:r>
                    </a:p>
                    <a:p>
                      <a:pPr algn="just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dirty="0" smtClean="0">
                          <a:solidFill>
                            <a:srgbClr val="2B2A3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Формирование внутренней мотивации для профессионального роста, личностного роста.</a:t>
                      </a:r>
                      <a:r>
                        <a:rPr lang="ru-RU" sz="1000" b="0" i="0" baseline="0" dirty="0" smtClean="0">
                          <a:solidFill>
                            <a:srgbClr val="2B2A3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Формирование навыков толерантной и конструктивной работы в команде. Использование своих внутренних ресурсов. Развитие навыков </a:t>
                      </a:r>
                      <a:r>
                        <a:rPr lang="ru-RU" sz="10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</a:t>
                      </a:r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ритического и креативного мышления. </a:t>
                      </a:r>
                      <a:r>
                        <a:rPr lang="ru-RU" sz="1000" b="0" i="0" dirty="0" smtClean="0">
                          <a:solidFill>
                            <a:srgbClr val="2B2A3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Применение методик и технологии организации личностно-развивающих форм образовательного процесса и совместной деятельности, способствующей развитию у детей подструктур личностного потенциала, эмоционального интеллекта. Овладение методиками и инструментами оценивания результатов. Развитие мобильности, эмоционального интеллекта. 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Родители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Calibri" pitchFamily="34" charset="0"/>
                        </a:rPr>
                        <a:t>Создать условия для увеличения числа родителей вовлеченных в образовательный процесс, развитие у них 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внутренней мотивации к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активному участию в образовательном процессе, изменению образовательного пространства детского сада.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Социум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Выполнение задач государственной политики в сфере дошкольного образования; Формирование профессионального обучающегося сообщества педагогов; Распространение успешных педагогических практик и успешного опыта.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Calibri" pitchFamily="34" charset="0"/>
                        </a:rPr>
                        <a:t> 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4476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176378182"/>
              </p:ext>
            </p:extLst>
          </p:nvPr>
        </p:nvGraphicFramePr>
        <p:xfrm>
          <a:off x="395654" y="539750"/>
          <a:ext cx="862525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9">
            <a:extLst>
              <a:ext uri="{FF2B5EF4-FFF2-40B4-BE49-F238E27FC236}">
                <a16:creationId xmlns:a16="http://schemas.microsoft.com/office/drawing/2014/main" xmlns="" id="{D398AFC6-D486-4ACF-8038-5A3A92C7C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24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Clr>
                <a:srgbClr val="F69200"/>
              </a:buClr>
              <a:buSzPct val="100000"/>
              <a:buFont typeface="STIXGeneral-Regular"/>
              <a:buNone/>
            </a:pPr>
            <a:r>
              <a:rPr lang="ru-RU" altLang="ru-RU" b="1" cap="all" dirty="0">
                <a:solidFill>
                  <a:srgbClr val="00642D"/>
                </a:solidFill>
                <a:latin typeface="Times New Roman" pitchFamily="18" charset="0"/>
                <a:ea typeface="Fedra Sans Pro Light" charset="0"/>
                <a:cs typeface="Times New Roman" pitchFamily="18" charset="0"/>
              </a:rPr>
              <a:t>ЦЕЛИ ПРОЕКТА (3)</a:t>
            </a:r>
          </a:p>
        </p:txBody>
      </p:sp>
    </p:spTree>
    <p:extLst>
      <p:ext uri="{BB962C8B-B14F-4D97-AF65-F5344CB8AC3E}">
        <p14:creationId xmlns:p14="http://schemas.microsoft.com/office/powerpoint/2010/main" val="623681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12837" y="545757"/>
            <a:ext cx="2573205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Clr>
                <a:srgbClr val="F69200"/>
              </a:buClr>
              <a:buSzPct val="100000"/>
              <a:buFont typeface="STIXGeneral-Regular"/>
              <a:buNone/>
            </a:pPr>
            <a:r>
              <a:rPr lang="ru-RU" altLang="ru-RU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ЦЕЛИ ПРОЕКТА (</a:t>
            </a:r>
            <a:r>
              <a:rPr lang="ru-RU" altLang="ru-RU" cap="all" dirty="0" smtClean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3+2)</a:t>
            </a:r>
            <a:endParaRPr lang="ru-RU" altLang="ru-RU" cap="all" dirty="0">
              <a:solidFill>
                <a:srgbClr val="00642D"/>
              </a:solidFill>
              <a:latin typeface="Fedra Sans Pro Book" panose="020B0504040000020004" pitchFamily="34" charset="0"/>
              <a:ea typeface="Fedra Sans Pro Light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624841937"/>
              </p:ext>
            </p:extLst>
          </p:nvPr>
        </p:nvGraphicFramePr>
        <p:xfrm>
          <a:off x="298938" y="931349"/>
          <a:ext cx="8124093" cy="3886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9848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485"/>
          <p:cNvSpPr>
            <a:spLocks noChangeArrowheads="1"/>
          </p:cNvSpPr>
          <p:nvPr/>
        </p:nvSpPr>
        <p:spPr bwMode="auto">
          <a:xfrm>
            <a:off x="470324" y="1668868"/>
            <a:ext cx="8528472" cy="2050279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45718" rIns="0" bIns="45718"/>
          <a:lstStyle/>
          <a:p>
            <a:pPr eaLnBrk="1" hangingPunct="1">
              <a:lnSpc>
                <a:spcPct val="90000"/>
              </a:lnSpc>
              <a:buClr>
                <a:srgbClr val="F69200"/>
              </a:buClr>
              <a:buSzPct val="100000"/>
              <a:buFont typeface="STIXGeneral-Regular"/>
              <a:buNone/>
            </a:pPr>
            <a:r>
              <a:rPr lang="ru-RU" altLang="ru-RU" sz="2400" dirty="0" smtClean="0"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/>
              </a:rPr>
              <a:t>В </a:t>
            </a:r>
            <a:r>
              <a:rPr lang="ru-RU" altLang="ru-RU" sz="2400" dirty="0"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/>
              </a:rPr>
              <a:t>результате создания ЛРОС </a:t>
            </a:r>
            <a:r>
              <a:rPr lang="ru-RU" altLang="ru-RU" sz="2400" dirty="0" smtClean="0">
                <a:latin typeface="Fedra Sans Pro Light" panose="020B0303040000020004" pitchFamily="34" charset="0"/>
                <a:ea typeface="Fedra Sans Pro Light" panose="020B0303040000020004" pitchFamily="34" charset="0"/>
                <a:cs typeface="Fedra Sans Pro Light"/>
              </a:rPr>
              <a:t>творческого типа в ДОУ произойдет:</a:t>
            </a:r>
          </a:p>
          <a:p>
            <a:pPr marL="342900" lvl="0" indent="-342900" algn="just"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у</a:t>
            </a:r>
            <a:r>
              <a:rPr lang="ru-RU" sz="1400" dirty="0" smtClean="0">
                <a:latin typeface="Times New Roman" pitchFamily="18" charset="0"/>
                <a:ea typeface="Calibri"/>
                <a:cs typeface="Times New Roman" pitchFamily="18" charset="0"/>
              </a:rPr>
              <a:t>лучшение качества </a:t>
            </a: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образования в </a:t>
            </a:r>
            <a:r>
              <a:rPr lang="ru-RU" sz="1400" dirty="0" smtClean="0">
                <a:latin typeface="Times New Roman" pitchFamily="18" charset="0"/>
                <a:ea typeface="Calibri"/>
                <a:cs typeface="Times New Roman" pitchFamily="18" charset="0"/>
              </a:rPr>
              <a:t>целом;</a:t>
            </a:r>
          </a:p>
          <a:p>
            <a:pPr marL="342900" lvl="0" indent="-342900" algn="just"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r>
              <a:rPr lang="ru-RU" sz="1400" dirty="0" smtClean="0">
                <a:latin typeface="Times New Roman" pitchFamily="18" charset="0"/>
                <a:ea typeface="Calibri"/>
                <a:cs typeface="Times New Roman" pitchFamily="18" charset="0"/>
              </a:rPr>
              <a:t>развитие </a:t>
            </a: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личностного потенциала всех участников образовательного процесса;</a:t>
            </a:r>
          </a:p>
          <a:p>
            <a:pPr marL="285750" indent="-28575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ea typeface="Calibri"/>
                <a:cs typeface="Times New Roman" pitchFamily="18" charset="0"/>
              </a:rPr>
              <a:t>повышение конкурентоспособности ДОУ среди образовательных учреждений</a:t>
            </a:r>
          </a:p>
          <a:p>
            <a:pPr marL="285750" indent="-28575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ea typeface="Calibri"/>
                <a:cs typeface="Times New Roman" pitchFamily="18" charset="0"/>
              </a:rPr>
              <a:t>сглаживание </a:t>
            </a: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разрывов в показателях характеристики творческой среды «эмоциональность» всех участников образовательного процесса.</a:t>
            </a:r>
          </a:p>
          <a:p>
            <a:pPr marL="285750" indent="-285750" algn="just">
              <a:spcAft>
                <a:spcPts val="0"/>
              </a:spcAft>
              <a:buFont typeface="Arial" pitchFamily="34" charset="0"/>
              <a:buChar char="•"/>
            </a:pPr>
            <a:endParaRPr lang="ru-RU" sz="1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endParaRPr lang="ru-RU" sz="1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xmlns="" id="{FA0D5C3C-EADF-433E-AF7D-6380C75D7B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99453"/>
            <a:ext cx="91440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Clr>
                <a:srgbClr val="F69200"/>
              </a:buClr>
              <a:buSzPct val="100000"/>
              <a:buFont typeface="STIXGeneral-Regular"/>
              <a:buNone/>
            </a:pPr>
            <a:r>
              <a:rPr lang="ru-RU" altLang="ru-RU" sz="3000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ЦЕЛИ ПРОЕКТА (4)</a:t>
            </a:r>
          </a:p>
        </p:txBody>
      </p:sp>
    </p:spTree>
    <p:extLst>
      <p:ext uri="{BB962C8B-B14F-4D97-AF65-F5344CB8AC3E}">
        <p14:creationId xmlns:p14="http://schemas.microsoft.com/office/powerpoint/2010/main" val="4245538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0" y="398560"/>
            <a:ext cx="91440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Clr>
                <a:srgbClr val="F69200"/>
              </a:buClr>
              <a:buSzPct val="100000"/>
              <a:buFont typeface="STIXGeneral-Regular"/>
              <a:buNone/>
            </a:pPr>
            <a:r>
              <a:rPr lang="ru-RU" altLang="ru-RU" sz="3000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СТРАТЕГИЯ СОЗДАНИЯ ЛРОС</a:t>
            </a:r>
          </a:p>
        </p:txBody>
      </p:sp>
      <p:sp>
        <p:nvSpPr>
          <p:cNvPr id="3" name="Shape 485"/>
          <p:cNvSpPr>
            <a:spLocks noChangeArrowheads="1"/>
          </p:cNvSpPr>
          <p:nvPr/>
        </p:nvSpPr>
        <p:spPr bwMode="auto">
          <a:xfrm>
            <a:off x="469775" y="1126088"/>
            <a:ext cx="7997217" cy="37973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45718" rIns="0" bIns="45718"/>
          <a:lstStyle/>
          <a:p>
            <a:pPr marL="215265" indent="-203200">
              <a:lnSpc>
                <a:spcPts val="1920"/>
              </a:lnSpc>
              <a:buClr>
                <a:srgbClr val="F69200"/>
              </a:buClr>
              <a:buFont typeface="Wingdings"/>
              <a:buChar char=""/>
              <a:tabLst>
                <a:tab pos="215900" algn="l"/>
              </a:tabLst>
            </a:pPr>
            <a:endParaRPr lang="ru-RU" sz="2000" dirty="0">
              <a:latin typeface="Arial"/>
              <a:cs typeface="Arial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ts val="600"/>
              </a:spcBef>
              <a:buClr>
                <a:srgbClr val="F69200"/>
              </a:buClr>
              <a:buSzPct val="100000"/>
              <a:buFont typeface="Arial" panose="020B0604020202020204" pitchFamily="34" charset="0"/>
              <a:buChar char="•"/>
            </a:pPr>
            <a:endParaRPr lang="ru-RU" altLang="ru-RU" sz="2000" dirty="0"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3391" y="826637"/>
            <a:ext cx="7997217" cy="3849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1" hangingPunct="1">
              <a:spcBef>
                <a:spcPts val="0"/>
              </a:spcBef>
              <a:buClr>
                <a:srgbClr val="F69200"/>
              </a:buClr>
              <a:buSzPct val="100000"/>
            </a:pPr>
            <a:r>
              <a:rPr lang="ru-RU" sz="1000" dirty="0">
                <a:latin typeface="Times New Roman" pitchFamily="18" charset="0"/>
                <a:ea typeface="Calibri"/>
                <a:cs typeface="Times New Roman" pitchFamily="18" charset="0"/>
              </a:rPr>
              <a:t>Наше исследование по 12 качественным характеристикам показало, что в организации «западает» такая характеристика творческой ЛРОС, как </a:t>
            </a:r>
            <a:r>
              <a:rPr lang="ru-RU" sz="1000" dirty="0" smtClean="0">
                <a:latin typeface="Times New Roman" pitchFamily="18" charset="0"/>
                <a:ea typeface="Calibri"/>
                <a:cs typeface="Times New Roman" pitchFamily="18" charset="0"/>
              </a:rPr>
              <a:t>эмоциональность. Для </a:t>
            </a:r>
            <a:r>
              <a:rPr lang="ru-RU" sz="1000" dirty="0">
                <a:latin typeface="Times New Roman" pitchFamily="18" charset="0"/>
                <a:ea typeface="Calibri"/>
                <a:cs typeface="Times New Roman" pitchFamily="18" charset="0"/>
              </a:rPr>
              <a:t>улучшения </a:t>
            </a:r>
            <a:r>
              <a:rPr lang="ru-RU" sz="1000" dirty="0" smtClean="0">
                <a:latin typeface="Times New Roman" pitchFamily="18" charset="0"/>
                <a:ea typeface="Calibri"/>
                <a:cs typeface="Times New Roman" pitchFamily="18" charset="0"/>
              </a:rPr>
              <a:t>качественной характеристики творческой ЛРОС «Эмоциональность» мы планируем </a:t>
            </a:r>
            <a:r>
              <a:rPr lang="ru-RU" sz="1000" dirty="0">
                <a:latin typeface="Times New Roman" pitchFamily="18" charset="0"/>
                <a:ea typeface="Calibri"/>
                <a:cs typeface="Times New Roman" pitchFamily="18" charset="0"/>
              </a:rPr>
              <a:t>изменения во всех компонентах ЛРОС: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0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Для </a:t>
            </a:r>
            <a:r>
              <a:rPr lang="ru-RU" sz="1000" b="1" dirty="0">
                <a:latin typeface="Times New Roman" pitchFamily="18" charset="0"/>
                <a:ea typeface="Calibri"/>
                <a:cs typeface="Times New Roman" pitchFamily="18" charset="0"/>
              </a:rPr>
              <a:t>изменений в социальном компоненте </a:t>
            </a:r>
            <a:r>
              <a:rPr lang="ru-RU" sz="1000" dirty="0">
                <a:latin typeface="Times New Roman" pitchFamily="18" charset="0"/>
                <a:ea typeface="Calibri"/>
                <a:cs typeface="Times New Roman" pitchFamily="18" charset="0"/>
              </a:rPr>
              <a:t>вводим соглашения, </a:t>
            </a:r>
            <a:r>
              <a:rPr lang="ru-RU" sz="1000" dirty="0" smtClean="0">
                <a:latin typeface="Times New Roman" pitchFamily="18" charset="0"/>
                <a:ea typeface="Calibri"/>
                <a:cs typeface="Times New Roman" pitchFamily="18" charset="0"/>
              </a:rPr>
              <a:t>тренинги по эмоциональному </a:t>
            </a:r>
            <a:r>
              <a:rPr lang="ru-RU" sz="1000" dirty="0">
                <a:latin typeface="Times New Roman" pitchFamily="18" charset="0"/>
                <a:ea typeface="Calibri"/>
                <a:cs typeface="Times New Roman" pitchFamily="18" charset="0"/>
              </a:rPr>
              <a:t>интеллекту</a:t>
            </a:r>
            <a:r>
              <a:rPr lang="ru-RU" sz="1000" dirty="0" smtClean="0">
                <a:latin typeface="Times New Roman" pitchFamily="18" charset="0"/>
                <a:ea typeface="Calibri"/>
                <a:cs typeface="Times New Roman" pitchFamily="18" charset="0"/>
              </a:rPr>
              <a:t>, используем </a:t>
            </a:r>
            <a:r>
              <a:rPr lang="ru-RU" sz="1000" dirty="0">
                <a:latin typeface="Times New Roman" pitchFamily="18" charset="0"/>
                <a:ea typeface="Calibri"/>
                <a:cs typeface="Times New Roman" pitchFamily="18" charset="0"/>
              </a:rPr>
              <a:t>измеритель эмоций, используем формирующую обратную </a:t>
            </a:r>
            <a:r>
              <a:rPr lang="ru-RU" sz="1000" dirty="0" smtClean="0">
                <a:latin typeface="Times New Roman" pitchFamily="18" charset="0"/>
                <a:ea typeface="Calibri"/>
                <a:cs typeface="Times New Roman" pitchFamily="18" charset="0"/>
              </a:rPr>
              <a:t>связь.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ru-RU" sz="10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0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Для </a:t>
            </a:r>
            <a:r>
              <a:rPr lang="ru-RU" sz="1000" b="1" dirty="0">
                <a:latin typeface="Times New Roman" pitchFamily="18" charset="0"/>
                <a:ea typeface="Calibri"/>
                <a:cs typeface="Times New Roman" pitchFamily="18" charset="0"/>
              </a:rPr>
              <a:t>изменений в </a:t>
            </a:r>
            <a:r>
              <a:rPr lang="ru-RU" sz="10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организационно-технологическом </a:t>
            </a:r>
            <a:r>
              <a:rPr lang="ru-RU" sz="1000" b="1" dirty="0">
                <a:latin typeface="Times New Roman" pitchFamily="18" charset="0"/>
                <a:ea typeface="Calibri"/>
                <a:cs typeface="Times New Roman" pitchFamily="18" charset="0"/>
              </a:rPr>
              <a:t>компоненте </a:t>
            </a:r>
            <a:r>
              <a:rPr lang="ru-RU" sz="1000" dirty="0">
                <a:latin typeface="Times New Roman" pitchFamily="18" charset="0"/>
                <a:ea typeface="Calibri"/>
                <a:cs typeface="Times New Roman" pitchFamily="18" charset="0"/>
              </a:rPr>
              <a:t>приводим в соответствие нормативно-правовую базу, приводим в соответствие имеющиеся программы и проекты, вводим новые программы из УМК Школа </a:t>
            </a:r>
            <a:r>
              <a:rPr lang="ru-RU" sz="1000" dirty="0" smtClean="0">
                <a:latin typeface="Times New Roman" pitchFamily="18" charset="0"/>
                <a:ea typeface="Calibri"/>
                <a:cs typeface="Times New Roman" pitchFamily="18" charset="0"/>
              </a:rPr>
              <a:t>возможностей </a:t>
            </a:r>
            <a:r>
              <a:rPr lang="ru-RU" sz="1000" dirty="0">
                <a:latin typeface="Times New Roman" pitchFamily="18" charset="0"/>
                <a:ea typeface="Calibri"/>
                <a:cs typeface="Times New Roman" pitchFamily="18" charset="0"/>
              </a:rPr>
              <a:t>и СЭР, обучаем педагогов, </a:t>
            </a:r>
            <a:r>
              <a:rPr lang="ru-RU" sz="1000" dirty="0" smtClean="0">
                <a:latin typeface="Times New Roman" pitchFamily="18" charset="0"/>
                <a:ea typeface="Calibri"/>
                <a:cs typeface="Times New Roman" pitchFamily="18" charset="0"/>
              </a:rPr>
              <a:t>создаем </a:t>
            </a:r>
            <a:r>
              <a:rPr lang="ru-RU" sz="10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ПОСы</a:t>
            </a:r>
            <a:r>
              <a:rPr lang="ru-RU" sz="1000" dirty="0" smtClean="0">
                <a:latin typeface="Times New Roman" pitchFamily="18" charset="0"/>
                <a:ea typeface="Calibri"/>
                <a:cs typeface="Times New Roman" pitchFamily="18" charset="0"/>
              </a:rPr>
              <a:t>. Введение метода проектов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в организации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образовательной 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и самостоятельной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деятельности.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0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Для изменений в пространственно-предметном компоненте </a:t>
            </a:r>
            <a:r>
              <a:rPr lang="ru-RU" sz="1000" dirty="0" smtClean="0">
                <a:latin typeface="Times New Roman" pitchFamily="18" charset="0"/>
                <a:ea typeface="Calibri"/>
                <a:cs typeface="Times New Roman" pitchFamily="18" charset="0"/>
              </a:rPr>
              <a:t>создаем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группу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без игрушек (неструктурированные материалы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), центры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в группах с неструктурированными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материалами, центры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планирования своей деятельности детьми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и пространство для мобильных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выставок , где  дети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сами-экскурсоводы. В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холлах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оформляем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«Стены творчества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», стенды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«Звезда недели» (среди детей и среди педагогов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), стены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для родителей (Отзывы, предложения, замечания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ru-RU" sz="11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0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Для </a:t>
            </a:r>
            <a:r>
              <a:rPr lang="ru-RU" sz="1000" b="1" dirty="0">
                <a:latin typeface="Times New Roman" pitchFamily="18" charset="0"/>
                <a:ea typeface="Calibri"/>
                <a:cs typeface="Times New Roman" pitchFamily="18" charset="0"/>
              </a:rPr>
              <a:t>изменений в управлении </a:t>
            </a:r>
            <a:r>
              <a:rPr lang="ru-RU" sz="1000" dirty="0">
                <a:latin typeface="Times New Roman" pitchFamily="18" charset="0"/>
                <a:ea typeface="Calibri"/>
                <a:cs typeface="Times New Roman" pitchFamily="18" charset="0"/>
              </a:rPr>
              <a:t>оптимизируем систему управления </a:t>
            </a:r>
            <a:r>
              <a:rPr lang="ru-RU" sz="1000" dirty="0" smtClean="0">
                <a:latin typeface="Times New Roman" pitchFamily="18" charset="0"/>
                <a:ea typeface="Calibri"/>
                <a:cs typeface="Times New Roman" pitchFamily="18" charset="0"/>
              </a:rPr>
              <a:t>ДОУ, </a:t>
            </a:r>
            <a:r>
              <a:rPr lang="ru-RU" sz="1000" dirty="0">
                <a:latin typeface="Times New Roman" pitchFamily="18" charset="0"/>
                <a:ea typeface="Calibri"/>
                <a:cs typeface="Times New Roman" pitchFamily="18" charset="0"/>
              </a:rPr>
              <a:t>изучаем, применяем техники </a:t>
            </a:r>
            <a:r>
              <a:rPr lang="ru-RU" sz="1000" dirty="0" err="1">
                <a:latin typeface="Times New Roman" pitchFamily="18" charset="0"/>
                <a:ea typeface="Calibri"/>
                <a:cs typeface="Times New Roman" pitchFamily="18" charset="0"/>
              </a:rPr>
              <a:t>фасилитирующего</a:t>
            </a:r>
            <a:r>
              <a:rPr lang="ru-RU" sz="1000" dirty="0">
                <a:latin typeface="Times New Roman" pitchFamily="18" charset="0"/>
                <a:ea typeface="Calibri"/>
                <a:cs typeface="Times New Roman" pitchFamily="18" charset="0"/>
              </a:rPr>
              <a:t> лидерства, учимся и даем давать развивающую </a:t>
            </a:r>
            <a:r>
              <a:rPr lang="ru-RU" sz="1000" dirty="0" smtClean="0">
                <a:latin typeface="Times New Roman" pitchFamily="18" charset="0"/>
                <a:ea typeface="Calibri"/>
                <a:cs typeface="Times New Roman" pitchFamily="18" charset="0"/>
              </a:rPr>
              <a:t>ОС творческого типа, введение мобильной системы повышения квалификации.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ru-RU" sz="10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0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Привлекаем </a:t>
            </a:r>
            <a:r>
              <a:rPr lang="ru-RU" sz="1000" b="1" dirty="0">
                <a:latin typeface="Times New Roman" pitchFamily="18" charset="0"/>
                <a:ea typeface="Calibri"/>
                <a:cs typeface="Times New Roman" pitchFamily="18" charset="0"/>
              </a:rPr>
              <a:t>ресурсы: </a:t>
            </a:r>
            <a:r>
              <a:rPr lang="ru-RU" sz="1000" dirty="0">
                <a:latin typeface="Times New Roman" pitchFamily="18" charset="0"/>
                <a:ea typeface="Calibri"/>
                <a:cs typeface="Times New Roman" pitchFamily="18" charset="0"/>
              </a:rPr>
              <a:t>Участвуем в грантах, налаживаем партнерство и взаимодействие </a:t>
            </a:r>
            <a:r>
              <a:rPr lang="ru-RU" sz="1000" dirty="0" smtClean="0">
                <a:latin typeface="Times New Roman" pitchFamily="18" charset="0"/>
                <a:ea typeface="Calibri"/>
                <a:cs typeface="Times New Roman" pitchFamily="18" charset="0"/>
              </a:rPr>
              <a:t>с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КСОШ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№ 1, КСОШ № 3, КСОШ № 7, Курагинский краеведческий музей, </a:t>
            </a:r>
            <a:r>
              <a:rPr lang="ru-RU" sz="1000" dirty="0" err="1">
                <a:latin typeface="Times New Roman" pitchFamily="18" charset="0"/>
                <a:cs typeface="Times New Roman" pitchFamily="18" charset="0"/>
              </a:rPr>
              <a:t>Курагинская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 школа искусств, Центр дополнительного образования, Районная детская библиотека, Районный дом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культуры. Приобретение УМК «Школа возможностей» и СЭР.</a:t>
            </a:r>
            <a:endParaRPr lang="ru-RU" sz="1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1485899" y="368555"/>
            <a:ext cx="6242537" cy="22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Clr>
                <a:srgbClr val="F69200"/>
              </a:buClr>
              <a:buSzPct val="100000"/>
            </a:pPr>
            <a:r>
              <a:rPr lang="ru-RU" altLang="ru-RU" sz="1600" b="1" cap="all" dirty="0" smtClean="0">
                <a:solidFill>
                  <a:srgbClr val="00642D"/>
                </a:solidFill>
                <a:latin typeface="Times New Roman" pitchFamily="18" charset="0"/>
                <a:ea typeface="Fedra Sans Pro Light" charset="0"/>
                <a:cs typeface="Times New Roman" pitchFamily="18" charset="0"/>
              </a:rPr>
              <a:t> </a:t>
            </a:r>
            <a:r>
              <a:rPr lang="ru-RU" altLang="ru-RU" sz="1600" b="1" cap="all" dirty="0">
                <a:solidFill>
                  <a:srgbClr val="00642D"/>
                </a:solidFill>
                <a:latin typeface="Times New Roman" pitchFamily="18" charset="0"/>
                <a:ea typeface="Fedra Sans Pro Light" charset="0"/>
                <a:cs typeface="Times New Roman" pitchFamily="18" charset="0"/>
              </a:rPr>
              <a:t>«</a:t>
            </a:r>
            <a:r>
              <a:rPr lang="ru-RU" altLang="ru-RU" sz="1600" b="1" cap="all" dirty="0" err="1" smtClean="0">
                <a:solidFill>
                  <a:srgbClr val="00642D"/>
                </a:solidFill>
                <a:latin typeface="Times New Roman" pitchFamily="18" charset="0"/>
                <a:ea typeface="Fedra Sans Pro Light" charset="0"/>
                <a:cs typeface="Times New Roman" pitchFamily="18" charset="0"/>
              </a:rPr>
              <a:t>ДОРОЖНая</a:t>
            </a:r>
            <a:r>
              <a:rPr lang="ru-RU" altLang="ru-RU" sz="1600" b="1" cap="all" dirty="0" smtClean="0">
                <a:solidFill>
                  <a:srgbClr val="00642D"/>
                </a:solidFill>
                <a:latin typeface="Times New Roman" pitchFamily="18" charset="0"/>
                <a:ea typeface="Fedra Sans Pro Light" charset="0"/>
                <a:cs typeface="Times New Roman" pitchFamily="18" charset="0"/>
              </a:rPr>
              <a:t> </a:t>
            </a:r>
            <a:r>
              <a:rPr lang="ru-RU" altLang="ru-RU" sz="1600" b="1" cap="all" dirty="0" err="1" smtClean="0">
                <a:solidFill>
                  <a:srgbClr val="00642D"/>
                </a:solidFill>
                <a:latin typeface="Times New Roman" pitchFamily="18" charset="0"/>
                <a:ea typeface="Fedra Sans Pro Light" charset="0"/>
                <a:cs typeface="Times New Roman" pitchFamily="18" charset="0"/>
              </a:rPr>
              <a:t>КАРТа</a:t>
            </a:r>
            <a:r>
              <a:rPr lang="ru-RU" altLang="ru-RU" sz="1600" b="1" cap="all" dirty="0" smtClean="0">
                <a:solidFill>
                  <a:srgbClr val="00642D"/>
                </a:solidFill>
                <a:latin typeface="Times New Roman" pitchFamily="18" charset="0"/>
                <a:ea typeface="Fedra Sans Pro Light" charset="0"/>
                <a:cs typeface="Times New Roman" pitchFamily="18" charset="0"/>
              </a:rPr>
              <a:t>» ПРОЕКТА НА 2020-2021 учебный год</a:t>
            </a:r>
            <a:endParaRPr lang="ru-RU" altLang="ru-RU" sz="1600" b="1" cap="all" dirty="0">
              <a:solidFill>
                <a:srgbClr val="00642D"/>
              </a:solidFill>
              <a:latin typeface="Times New Roman" pitchFamily="18" charset="0"/>
              <a:ea typeface="Fedra Sans Pro Light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776288209"/>
              </p:ext>
            </p:extLst>
          </p:nvPr>
        </p:nvGraphicFramePr>
        <p:xfrm>
          <a:off x="254977" y="782515"/>
          <a:ext cx="8748345" cy="38212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1617784" y="468917"/>
            <a:ext cx="6198578" cy="22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Clr>
                <a:srgbClr val="F69200"/>
              </a:buClr>
              <a:buSzPct val="100000"/>
            </a:pPr>
            <a:r>
              <a:rPr lang="ru-RU" altLang="ru-RU" sz="1600" cap="all" dirty="0" smtClean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 </a:t>
            </a:r>
            <a:r>
              <a:rPr lang="ru-RU" altLang="ru-RU" sz="1600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«</a:t>
            </a:r>
            <a:r>
              <a:rPr lang="ru-RU" altLang="ru-RU" sz="1600" cap="all" dirty="0" err="1" smtClean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ДОРОЖНая</a:t>
            </a:r>
            <a:r>
              <a:rPr lang="ru-RU" altLang="ru-RU" sz="1600" cap="all" dirty="0" smtClean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 </a:t>
            </a:r>
            <a:r>
              <a:rPr lang="ru-RU" altLang="ru-RU" sz="1600" cap="all" dirty="0" err="1" smtClean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КАРТа</a:t>
            </a:r>
            <a:r>
              <a:rPr lang="ru-RU" altLang="ru-RU" sz="1600" cap="all" dirty="0" smtClean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» ПРОЕКТА На 2021-2022 учебный год</a:t>
            </a:r>
            <a:endParaRPr lang="ru-RU" altLang="ru-RU" sz="1600" cap="all" dirty="0">
              <a:solidFill>
                <a:srgbClr val="00642D"/>
              </a:solidFill>
              <a:latin typeface="Fedra Sans Pro Book" panose="020B0504040000020004" pitchFamily="34" charset="0"/>
              <a:ea typeface="Fedra Sans Pro Light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031179877"/>
              </p:ext>
            </p:extLst>
          </p:nvPr>
        </p:nvGraphicFramePr>
        <p:xfrm>
          <a:off x="193431" y="826476"/>
          <a:ext cx="8818684" cy="3596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1125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1345223" y="533037"/>
            <a:ext cx="6646985" cy="22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Clr>
                <a:srgbClr val="F69200"/>
              </a:buClr>
              <a:buSzPct val="100000"/>
            </a:pPr>
            <a:r>
              <a:rPr lang="ru-RU" altLang="ru-RU" sz="1600" cap="all" dirty="0" smtClean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 </a:t>
            </a:r>
            <a:r>
              <a:rPr lang="ru-RU" altLang="ru-RU" sz="1600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«</a:t>
            </a:r>
            <a:r>
              <a:rPr lang="ru-RU" altLang="ru-RU" sz="1600" cap="all" dirty="0" err="1" smtClean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ДОРОЖНая</a:t>
            </a:r>
            <a:r>
              <a:rPr lang="ru-RU" altLang="ru-RU" sz="1600" cap="all" dirty="0" smtClean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 </a:t>
            </a:r>
            <a:r>
              <a:rPr lang="ru-RU" altLang="ru-RU" sz="1600" cap="all" dirty="0" err="1" smtClean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КАРТа</a:t>
            </a:r>
            <a:r>
              <a:rPr lang="ru-RU" altLang="ru-RU" sz="1600" cap="all" dirty="0" smtClean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» ПРОЕКТА На 2022-2023 учебный год</a:t>
            </a:r>
            <a:endParaRPr lang="ru-RU" altLang="ru-RU" sz="1600" cap="all" dirty="0">
              <a:solidFill>
                <a:srgbClr val="00642D"/>
              </a:solidFill>
              <a:latin typeface="Fedra Sans Pro Book" panose="020B0504040000020004" pitchFamily="34" charset="0"/>
              <a:ea typeface="Fedra Sans Pro Light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865458442"/>
              </p:ext>
            </p:extLst>
          </p:nvPr>
        </p:nvGraphicFramePr>
        <p:xfrm>
          <a:off x="518746" y="914400"/>
          <a:ext cx="8299938" cy="3719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59030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70339" y="447373"/>
            <a:ext cx="9144000" cy="193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Clr>
                <a:srgbClr val="F69200"/>
              </a:buClr>
              <a:buSzPct val="100000"/>
              <a:buFont typeface="STIXGeneral-Regular"/>
              <a:buNone/>
            </a:pPr>
            <a:r>
              <a:rPr lang="ru-RU" altLang="ru-RU" sz="1400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РИСКИ ПРОЕКТА И СПОСОБЫ ИХ МИНИМИЗАЦИИ</a:t>
            </a:r>
          </a:p>
        </p:txBody>
      </p:sp>
      <p:sp>
        <p:nvSpPr>
          <p:cNvPr id="3" name="Shape 485"/>
          <p:cNvSpPr>
            <a:spLocks noChangeArrowheads="1"/>
          </p:cNvSpPr>
          <p:nvPr/>
        </p:nvSpPr>
        <p:spPr bwMode="auto">
          <a:xfrm>
            <a:off x="526807" y="641272"/>
            <a:ext cx="8090386" cy="2830749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45718" rIns="0" bIns="45718"/>
          <a:lstStyle/>
          <a:p>
            <a:pPr marL="342900" indent="-342900" eaLnBrk="1" hangingPunct="1">
              <a:spcBef>
                <a:spcPts val="0"/>
              </a:spcBef>
              <a:buClr>
                <a:srgbClr val="F69200"/>
              </a:buClr>
              <a:buSzPct val="100000"/>
              <a:buFont typeface="Arial" panose="020B0604020202020204" pitchFamily="34" charset="0"/>
              <a:buChar char="•"/>
            </a:pPr>
            <a:endParaRPr lang="ru-RU" altLang="ru-RU" sz="2400" dirty="0"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4163859"/>
              </p:ext>
            </p:extLst>
          </p:nvPr>
        </p:nvGraphicFramePr>
        <p:xfrm>
          <a:off x="526807" y="1044697"/>
          <a:ext cx="7947025" cy="24654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3920"/>
                <a:gridCol w="4523105"/>
              </a:tblGrid>
              <a:tr h="518160">
                <a:tc>
                  <a:txBody>
                    <a:bodyPr/>
                    <a:lstStyle/>
                    <a:p>
                      <a:pPr marL="91440" algn="just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Отсутствие поддержки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родителей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algn="just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Через заинтересованность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ребенка привлекаем</a:t>
                      </a:r>
                      <a:r>
                        <a:rPr sz="12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родителя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92075" algn="just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Подбор индивидуальных</a:t>
                      </a:r>
                      <a:r>
                        <a:rPr sz="12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форм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82466">
                <a:tc>
                  <a:txBody>
                    <a:bodyPr/>
                    <a:lstStyle/>
                    <a:p>
                      <a:pPr marL="9144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5" dirty="0" smtClean="0">
                          <a:latin typeface="Times New Roman"/>
                          <a:cs typeface="Times New Roman"/>
                        </a:rPr>
                        <a:t>Низкая мотивационная и профессиональная готовность педагогов. 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Обучение педагогической команды, тренинги, мобильная система повышения квалификации, профессиональная мотивация, </a:t>
                      </a:r>
                      <a:r>
                        <a:rPr lang="ru-RU" sz="1200" baseline="0" dirty="0" smtClean="0">
                          <a:latin typeface="Times New Roman"/>
                          <a:cs typeface="Times New Roman"/>
                        </a:rPr>
                        <a:t>методическая и психологическая поддержка педагогов.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32801">
                <a:tc>
                  <a:txBody>
                    <a:bodyPr/>
                    <a:lstStyle/>
                    <a:p>
                      <a:pPr marL="91440" algn="just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Отсутствие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динамики в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 err="1" smtClean="0">
                          <a:latin typeface="Times New Roman"/>
                          <a:cs typeface="Times New Roman"/>
                        </a:rPr>
                        <a:t>реализации</a:t>
                      </a: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 проекта </a:t>
                      </a:r>
                      <a:r>
                        <a:rPr sz="1200" dirty="0" err="1" smtClean="0">
                          <a:latin typeface="Times New Roman"/>
                          <a:cs typeface="Times New Roman"/>
                        </a:rPr>
                        <a:t>программы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algn="just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Мониторинг, 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внесение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корректировки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spc="-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проект,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92075" algn="just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апробация новых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методов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методик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0961">
                <a:tc>
                  <a:txBody>
                    <a:bodyPr/>
                    <a:lstStyle/>
                    <a:p>
                      <a:pPr marL="91440" algn="just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dirty="0" err="1">
                          <a:latin typeface="Times New Roman"/>
                          <a:cs typeface="Times New Roman"/>
                        </a:rPr>
                        <a:t>Экстренная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 err="1" smtClean="0">
                          <a:latin typeface="Times New Roman"/>
                          <a:cs typeface="Times New Roman"/>
                        </a:rPr>
                        <a:t>незапланированная</a:t>
                      </a:r>
                      <a:r>
                        <a:rPr lang="ru-RU" sz="1200" spc="-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 err="1" smtClean="0">
                          <a:latin typeface="Times New Roman"/>
                          <a:cs typeface="Times New Roman"/>
                        </a:rPr>
                        <a:t>отчѐтность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,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нарушающая  запланированный</a:t>
                      </a:r>
                      <a:r>
                        <a:rPr sz="1200" spc="-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процесс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algn="just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Рациональное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планирование </a:t>
                      </a:r>
                      <a:r>
                        <a:rPr sz="1200" spc="-10" dirty="0" err="1">
                          <a:latin typeface="Times New Roman"/>
                          <a:cs typeface="Times New Roman"/>
                        </a:rPr>
                        <a:t>рабочего</a:t>
                      </a:r>
                      <a:r>
                        <a:rPr sz="1200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 err="1" smtClean="0">
                          <a:latin typeface="Times New Roman"/>
                          <a:cs typeface="Times New Roman"/>
                        </a:rPr>
                        <a:t>времени</a:t>
                      </a:r>
                      <a:r>
                        <a:rPr lang="ru-RU" sz="1200" spc="-5" dirty="0" smtClean="0">
                          <a:latin typeface="Times New Roman"/>
                          <a:cs typeface="Times New Roman"/>
                        </a:rPr>
                        <a:t>, четкое</a:t>
                      </a:r>
                      <a:r>
                        <a:rPr lang="ru-RU" sz="1200" spc="-5" baseline="0" dirty="0" smtClean="0">
                          <a:latin typeface="Times New Roman"/>
                          <a:cs typeface="Times New Roman"/>
                        </a:rPr>
                        <a:t> распределение </a:t>
                      </a:r>
                      <a:r>
                        <a:rPr lang="ru-RU" sz="1200" spc="-5" baseline="0" smtClean="0">
                          <a:latin typeface="Times New Roman"/>
                          <a:cs typeface="Times New Roman"/>
                        </a:rPr>
                        <a:t>обязаностей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91440" algn="just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Низкий уровень самообразовательной деятельность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algn="just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Тренинги, традиции ДОУ,</a:t>
                      </a:r>
                      <a:r>
                        <a:rPr lang="ru-RU" sz="1200" baseline="0" dirty="0" smtClean="0">
                          <a:latin typeface="Times New Roman"/>
                          <a:cs typeface="Times New Roman"/>
                        </a:rPr>
                        <a:t> система неформальной поддержки и сплочения коллектива, мотивация самообразования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bs.twimg.com/media/DfohsN7X0AAaCDM.jpg:lar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812" y="863745"/>
            <a:ext cx="3291671" cy="329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907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358775" y="496182"/>
            <a:ext cx="842645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Clr>
                <a:srgbClr val="F69200"/>
              </a:buClr>
              <a:buSzPct val="100000"/>
              <a:buFont typeface="STIXGeneral-Regular"/>
              <a:buNone/>
            </a:pPr>
            <a:r>
              <a:rPr lang="ru-RU" altLang="ru-RU" sz="3000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МЕСТО ПРОЕКТА В ЖИЗНИ И РАБОТЕ ОО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564854"/>
              </p:ext>
            </p:extLst>
          </p:nvPr>
        </p:nvGraphicFramePr>
        <p:xfrm>
          <a:off x="662352" y="925766"/>
          <a:ext cx="7637586" cy="37648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5862"/>
                <a:gridCol w="2545862"/>
                <a:gridCol w="2545862"/>
              </a:tblGrid>
              <a:tr h="381568">
                <a:tc>
                  <a:txBody>
                    <a:bodyPr/>
                    <a:lstStyle/>
                    <a:p>
                      <a:r>
                        <a:rPr lang="ru-RU" dirty="0" smtClean="0"/>
                        <a:t>Проект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ООП</a:t>
                      </a:r>
                      <a:r>
                        <a:rPr lang="ru-RU" baseline="0" dirty="0" smtClean="0"/>
                        <a:t> ДО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Программа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развития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716249">
                <a:tc>
                  <a:txBody>
                    <a:bodyPr/>
                    <a:lstStyle/>
                    <a:p>
                      <a:pPr marL="90805" marR="83820" algn="just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200" spc="-5" dirty="0" smtClean="0">
                          <a:latin typeface="Times New Roman"/>
                          <a:cs typeface="Times New Roman"/>
                        </a:rPr>
                        <a:t>Нет авторитарного решения </a:t>
                      </a: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– </a:t>
                      </a:r>
                      <a:r>
                        <a:rPr lang="ru-RU" sz="1200" spc="10" dirty="0" smtClean="0">
                          <a:latin typeface="Times New Roman"/>
                          <a:cs typeface="Times New Roman"/>
                        </a:rPr>
                        <a:t>есть </a:t>
                      </a: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идеи и решения  </a:t>
                      </a:r>
                      <a:r>
                        <a:rPr lang="ru-RU" sz="1200" spc="-5" dirty="0" smtClean="0">
                          <a:latin typeface="Times New Roman"/>
                          <a:cs typeface="Times New Roman"/>
                        </a:rPr>
                        <a:t>проблем коллективом</a:t>
                      </a:r>
                      <a:endParaRPr lang="ru-RU" sz="1200" dirty="0" smtClean="0">
                        <a:latin typeface="Times New Roman"/>
                        <a:cs typeface="Times New Roman"/>
                      </a:endParaRPr>
                    </a:p>
                    <a:p>
                      <a:pPr marL="90805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15" dirty="0" smtClean="0">
                          <a:latin typeface="Times New Roman"/>
                          <a:cs typeface="Times New Roman"/>
                        </a:rPr>
                        <a:t>Соблюдение </a:t>
                      </a: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правил и </a:t>
                      </a:r>
                      <a:r>
                        <a:rPr lang="ru-RU" sz="1200" spc="-10" dirty="0" smtClean="0">
                          <a:latin typeface="Times New Roman"/>
                          <a:cs typeface="Times New Roman"/>
                        </a:rPr>
                        <a:t>норм  </a:t>
                      </a: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морали, </a:t>
                      </a:r>
                      <a:r>
                        <a:rPr lang="ru-RU" sz="1200" spc="-25" dirty="0" smtClean="0">
                          <a:latin typeface="Times New Roman"/>
                          <a:cs typeface="Times New Roman"/>
                        </a:rPr>
                        <a:t>Уважение </a:t>
                      </a: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к мнению</a:t>
                      </a:r>
                      <a:r>
                        <a:rPr lang="ru-RU" sz="1200" spc="-3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200" spc="-20" dirty="0" smtClean="0">
                          <a:latin typeface="Times New Roman"/>
                          <a:cs typeface="Times New Roman"/>
                        </a:rPr>
                        <a:t>другого. Нет неправильных решений. Критикуя предлагай, предлагая, делай!</a:t>
                      </a:r>
                      <a:endParaRPr lang="ru-RU" sz="1200" dirty="0" smtClean="0">
                        <a:latin typeface="Times New Roman"/>
                        <a:cs typeface="Times New Roman"/>
                      </a:endParaRPr>
                    </a:p>
                    <a:p>
                      <a:pPr marL="90805" marR="81915" algn="just">
                        <a:lnSpc>
                          <a:spcPct val="100000"/>
                        </a:lnSpc>
                      </a:pPr>
                      <a:r>
                        <a:rPr lang="ru-RU" sz="1200" spc="-10" dirty="0" smtClean="0">
                          <a:latin typeface="Times New Roman"/>
                          <a:cs typeface="Times New Roman"/>
                        </a:rPr>
                        <a:t>Желание совершать </a:t>
                      </a:r>
                      <a:r>
                        <a:rPr lang="ru-RU" sz="1200" spc="-5" dirty="0" smtClean="0">
                          <a:latin typeface="Times New Roman"/>
                          <a:cs typeface="Times New Roman"/>
                        </a:rPr>
                        <a:t>активные  </a:t>
                      </a: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действия для достижения  </a:t>
                      </a:r>
                      <a:r>
                        <a:rPr lang="ru-RU" sz="1200" spc="-5" dirty="0" smtClean="0">
                          <a:latin typeface="Times New Roman"/>
                          <a:cs typeface="Times New Roman"/>
                        </a:rPr>
                        <a:t>определенных целей (принятие  </a:t>
                      </a: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решений, </a:t>
                      </a:r>
                      <a:r>
                        <a:rPr lang="ru-RU" sz="1200" spc="-5" dirty="0" smtClean="0">
                          <a:latin typeface="Times New Roman"/>
                          <a:cs typeface="Times New Roman"/>
                        </a:rPr>
                        <a:t>делать</a:t>
                      </a:r>
                      <a:r>
                        <a:rPr lang="ru-RU" sz="1200" spc="-5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выбор</a:t>
                      </a:r>
                    </a:p>
                    <a:p>
                      <a:pPr marL="90805" marR="81915" algn="just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200" spc="5" dirty="0" smtClean="0">
                          <a:latin typeface="Times New Roman"/>
                          <a:cs typeface="Times New Roman"/>
                        </a:rPr>
                        <a:t>Способность </a:t>
                      </a:r>
                      <a:r>
                        <a:rPr lang="ru-RU" sz="1200" spc="-10" dirty="0" smtClean="0">
                          <a:latin typeface="Times New Roman"/>
                          <a:cs typeface="Times New Roman"/>
                        </a:rPr>
                        <a:t>выбирать </a:t>
                      </a: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lang="ru-RU" sz="1200" spc="-15" dirty="0" smtClean="0">
                          <a:latin typeface="Times New Roman"/>
                          <a:cs typeface="Times New Roman"/>
                        </a:rPr>
                        <a:t>находить  </a:t>
                      </a: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ресурсы</a:t>
                      </a:r>
                    </a:p>
                    <a:p>
                      <a:pPr marL="90805" marR="83820" algn="just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Открытость и </a:t>
                      </a:r>
                      <a:r>
                        <a:rPr lang="ru-RU" sz="1200" spc="-10" dirty="0" smtClean="0">
                          <a:latin typeface="Times New Roman"/>
                          <a:cs typeface="Times New Roman"/>
                        </a:rPr>
                        <a:t>свобода </a:t>
                      </a:r>
                      <a:r>
                        <a:rPr lang="ru-RU" sz="1200" spc="-5" dirty="0" smtClean="0">
                          <a:latin typeface="Times New Roman"/>
                          <a:cs typeface="Times New Roman"/>
                        </a:rPr>
                        <a:t>своих  </a:t>
                      </a:r>
                      <a:r>
                        <a:rPr lang="ru-RU" sz="1200" spc="-10" dirty="0" smtClean="0">
                          <a:latin typeface="Times New Roman"/>
                          <a:cs typeface="Times New Roman"/>
                        </a:rPr>
                        <a:t>суждений </a:t>
                      </a: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lang="ru-RU" sz="1200" spc="-10" dirty="0" smtClean="0">
                          <a:latin typeface="Times New Roman"/>
                          <a:cs typeface="Times New Roman"/>
                        </a:rPr>
                        <a:t> поступков. </a:t>
                      </a:r>
                    </a:p>
                    <a:p>
                      <a:pPr marL="90805" marR="83820" algn="just">
                        <a:lnSpc>
                          <a:spcPct val="100000"/>
                        </a:lnSpc>
                      </a:pPr>
                      <a:r>
                        <a:rPr lang="ru-RU" sz="1200" spc="-10" dirty="0" smtClean="0">
                          <a:latin typeface="Times New Roman"/>
                          <a:cs typeface="Times New Roman"/>
                        </a:rPr>
                        <a:t>Педагоги-люди вдохновители</a:t>
                      </a:r>
                      <a:r>
                        <a:rPr lang="ru-RU" sz="1200" spc="-10" baseline="0" dirty="0" smtClean="0">
                          <a:latin typeface="Times New Roman"/>
                          <a:cs typeface="Times New Roman"/>
                        </a:rPr>
                        <a:t> для коллег, детей и родителей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создание условий для развития дошкольников, открывающих возможности их позитивной социализации, личностного развития, развития инициативы и творческих способностей, формирования у них доверия к миру, к людям и к себе, посредством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культуросообразных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возрастосообразных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видов деятельности, в сотрудничестве со взрослыми и другими детьми.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создание качественного образовательного пространства, способствующего развитию и саморазвитию всех участников образовательного процесса.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7" t="29770" r="22793" b="10414"/>
          <a:stretch/>
        </p:blipFill>
        <p:spPr bwMode="auto">
          <a:xfrm>
            <a:off x="914399" y="685798"/>
            <a:ext cx="7499839" cy="4026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6859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0" y="834500"/>
            <a:ext cx="91440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Clr>
                <a:srgbClr val="F69200"/>
              </a:buClr>
              <a:buSzPct val="100000"/>
              <a:buFont typeface="STIXGeneral-Regular"/>
              <a:buNone/>
            </a:pPr>
            <a:r>
              <a:rPr lang="ru-RU" altLang="ru-RU" sz="3000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КРАТКАЯ СПРАВКА О ВАШЕЙ ОО И ЕЕ СРЕДЕ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5845" y="1328813"/>
            <a:ext cx="871317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/>
              <a:t>МБДОУ Курагинский </a:t>
            </a:r>
            <a:r>
              <a:rPr lang="ru-RU" sz="1200" dirty="0"/>
              <a:t>детский сад № </a:t>
            </a:r>
            <a:r>
              <a:rPr lang="ru-RU" sz="1200" dirty="0" smtClean="0"/>
              <a:t>15 -  является </a:t>
            </a:r>
            <a:r>
              <a:rPr lang="ru-RU" sz="1200" dirty="0"/>
              <a:t>составной частью муниципальной системы образования Курагинского района и предназначено для оказания образовательных услуг в рамках реализации </a:t>
            </a:r>
            <a:r>
              <a:rPr lang="ru-RU" sz="1200" dirty="0" smtClean="0"/>
              <a:t>ООП ДО и ФГОС ДО.</a:t>
            </a:r>
          </a:p>
          <a:p>
            <a:pPr algn="just"/>
            <a:r>
              <a:rPr lang="ru-RU" sz="1200" dirty="0" smtClean="0"/>
              <a:t>Время </a:t>
            </a:r>
            <a:r>
              <a:rPr lang="ru-RU" sz="1200" dirty="0"/>
              <a:t>введения в эксплуатацию – декабрь 2015 </a:t>
            </a:r>
            <a:r>
              <a:rPr lang="ru-RU" sz="1200" dirty="0" smtClean="0"/>
              <a:t>года.  Тип </a:t>
            </a:r>
            <a:r>
              <a:rPr lang="ru-RU" sz="1200" dirty="0"/>
              <a:t>Учреждения – дошкольная образовательная организация.</a:t>
            </a:r>
          </a:p>
          <a:p>
            <a:pPr algn="just"/>
            <a:r>
              <a:rPr lang="ru-RU" sz="1200" dirty="0"/>
              <a:t>Организационно-правовая форма – бюджетное учреждение</a:t>
            </a:r>
            <a:r>
              <a:rPr lang="ru-RU" sz="1200" dirty="0" smtClean="0"/>
              <a:t>.</a:t>
            </a:r>
          </a:p>
          <a:p>
            <a:pPr algn="just"/>
            <a:r>
              <a:rPr lang="ru-RU" sz="1200" u="sng" dirty="0"/>
              <a:t>Режим работы образовательной организации:</a:t>
            </a:r>
            <a:r>
              <a:rPr lang="ru-RU" sz="1200" b="1" dirty="0"/>
              <a:t> </a:t>
            </a:r>
            <a:r>
              <a:rPr lang="ru-RU" sz="1200" dirty="0"/>
              <a:t>понедельник - пятница с 07.30 до 18.00 часов. Длительность пребывание детей в группах — 10,5 ч.</a:t>
            </a:r>
          </a:p>
          <a:p>
            <a:pPr algn="just"/>
            <a:r>
              <a:rPr lang="ru-RU" sz="1200" dirty="0" smtClean="0"/>
              <a:t>МБДОУ </a:t>
            </a:r>
            <a:r>
              <a:rPr lang="ru-RU" sz="1200" dirty="0"/>
              <a:t>«Курагинский детский сад № 15» расположен в жилом районе в центре поселка. Рядом расположены: </a:t>
            </a:r>
            <a:r>
              <a:rPr lang="ru-RU" sz="1200" dirty="0" err="1"/>
              <a:t>Курагинское</a:t>
            </a:r>
            <a:r>
              <a:rPr lang="ru-RU" sz="1200" dirty="0"/>
              <a:t> отделение пожарной части № 56, торговый дом «Семья», молодежный центр «Патриот», центр диагностики и консультирования «Курагинский». </a:t>
            </a:r>
            <a:r>
              <a:rPr lang="ru-RU" sz="1200" dirty="0" smtClean="0"/>
              <a:t>Сетевыми партнерами ДОУ являются – КСОШ № 1, КСОШ № 3, КСОШ № 7, Курагинский краеведческий музей, </a:t>
            </a:r>
            <a:r>
              <a:rPr lang="ru-RU" sz="1200" dirty="0" err="1" smtClean="0"/>
              <a:t>Курагинская</a:t>
            </a:r>
            <a:r>
              <a:rPr lang="ru-RU" sz="1200" dirty="0" smtClean="0"/>
              <a:t> школа искусств, Центр дополнительного образования, Районная детская библиотека, Районный дом культуры.</a:t>
            </a:r>
          </a:p>
          <a:p>
            <a:pPr algn="just"/>
            <a:r>
              <a:rPr lang="ru-RU" sz="1200" dirty="0" smtClean="0"/>
              <a:t>Здание </a:t>
            </a:r>
            <a:r>
              <a:rPr lang="ru-RU" sz="1200" dirty="0"/>
              <a:t>детского </a:t>
            </a:r>
            <a:r>
              <a:rPr lang="ru-RU" sz="1200" dirty="0" smtClean="0"/>
              <a:t>сада – трехэтажное, </a:t>
            </a:r>
            <a:r>
              <a:rPr lang="ru-RU" sz="1200" dirty="0"/>
              <a:t>построено по типовому проекту. </a:t>
            </a:r>
            <a:endParaRPr lang="ru-RU" sz="1200" dirty="0" smtClean="0"/>
          </a:p>
          <a:p>
            <a:pPr algn="just"/>
            <a:r>
              <a:rPr lang="ru-RU" sz="1200" dirty="0" smtClean="0"/>
              <a:t>Проектная </a:t>
            </a:r>
            <a:r>
              <a:rPr lang="ru-RU" sz="1200" dirty="0"/>
              <a:t>наполняемость рассчитана на 270 человек. </a:t>
            </a:r>
            <a:r>
              <a:rPr lang="ru-RU" sz="1200" dirty="0" smtClean="0"/>
              <a:t>В ДОУ – 12 групп общеразвивающей, комбинированной и компенсирующей направленности.</a:t>
            </a:r>
          </a:p>
          <a:p>
            <a:pPr algn="just"/>
            <a:r>
              <a:rPr lang="ru-RU" sz="1200" dirty="0" smtClean="0">
                <a:effectLst/>
              </a:rPr>
              <a:t>ДОУ укомплектован кадрами – 24 воспитателя, 2 психолога, 5 логопедов, 7 музыкальных руководителей, 2 инструктор по физической культуре, 1 старший воспитатель, 1 зам. зав по ВР</a:t>
            </a:r>
          </a:p>
          <a:p>
            <a:pPr algn="just"/>
            <a:r>
              <a:rPr lang="ru-RU" sz="1200" dirty="0" smtClean="0"/>
              <a:t>Форма организации взаимодействия с детьми - организованная образовательная деятельность, совместная деятельность (НОД), самостоятельная деятельность (игра, клубный час). Ведущая роль у педагога.</a:t>
            </a:r>
          </a:p>
          <a:p>
            <a:pPr algn="just"/>
            <a:r>
              <a:rPr lang="ru-RU" sz="1200" dirty="0" smtClean="0">
                <a:effectLst/>
              </a:rPr>
              <a:t>Характер образовательной среды – творческая 44%, карьерная – 32%, безмятежная – 22% , догматическая – 14%.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-73565" y="408371"/>
            <a:ext cx="91440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Clr>
                <a:srgbClr val="F69200"/>
              </a:buClr>
              <a:buSzPct val="100000"/>
              <a:buFont typeface="STIXGeneral-Regular"/>
              <a:buNone/>
            </a:pPr>
            <a:r>
              <a:rPr lang="ru-RU" altLang="ru-RU" sz="3000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ИССЛЕДОВАНИЕ СРЕДЫ ОО</a:t>
            </a:r>
          </a:p>
        </p:txBody>
      </p:sp>
      <p:sp>
        <p:nvSpPr>
          <p:cNvPr id="3" name="Shape 485"/>
          <p:cNvSpPr>
            <a:spLocks noChangeArrowheads="1"/>
          </p:cNvSpPr>
          <p:nvPr/>
        </p:nvSpPr>
        <p:spPr bwMode="auto">
          <a:xfrm>
            <a:off x="206079" y="823869"/>
            <a:ext cx="8426450" cy="400310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45718" rIns="0" bIns="45718"/>
          <a:lstStyle/>
          <a:p>
            <a:pPr marL="203200" indent="-203200" eaLnBrk="1" hangingPunct="1">
              <a:lnSpc>
                <a:spcPct val="90000"/>
              </a:lnSpc>
              <a:spcAft>
                <a:spcPts val="0"/>
              </a:spcAft>
              <a:buClr>
                <a:srgbClr val="F69200"/>
              </a:buClr>
              <a:buSzPct val="100000"/>
              <a:buFont typeface="STIXGeneral-Regular"/>
              <a:buNone/>
            </a:pPr>
            <a:r>
              <a:rPr lang="ru-RU" altLang="ru-RU" sz="1600" b="1" u="sng" dirty="0">
                <a:latin typeface="Times New Roman" pitchFamily="18" charset="0"/>
                <a:ea typeface="Fedra Sans Pro Light"/>
                <a:cs typeface="Times New Roman" pitchFamily="18" charset="0"/>
              </a:rPr>
              <a:t>Виды и методы анализа</a:t>
            </a:r>
            <a:r>
              <a:rPr lang="ru-RU" altLang="ru-RU" sz="2800" dirty="0">
                <a:latin typeface="Fedra Sans Pro Book"/>
                <a:ea typeface="Fedra Sans Pro Light"/>
                <a:cs typeface="Fedra Sans Pro Light"/>
              </a:rPr>
              <a:t>: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F69200"/>
              </a:buClr>
              <a:buSzPct val="100000"/>
            </a:pPr>
            <a:r>
              <a:rPr lang="ru-RU" altLang="ru-RU" sz="1400" dirty="0" smtClean="0">
                <a:latin typeface="Times New Roman" pitchFamily="18" charset="0"/>
                <a:ea typeface="Fedra Sans Pro Light" panose="020B0303040000020004" pitchFamily="34" charset="0"/>
                <a:cs typeface="Times New Roman" pitchFamily="18" charset="0"/>
              </a:rPr>
              <a:t> 1. Эколого-личностный подход к анализу среды.</a:t>
            </a:r>
          </a:p>
          <a:p>
            <a:pPr marL="12700" lvl="0" defTabSz="914400" eaLnBrk="1" fontAlgn="auto" hangingPunct="1">
              <a:lnSpc>
                <a:spcPts val="1945"/>
              </a:lnSpc>
              <a:spcBef>
                <a:spcPts val="0"/>
              </a:spcBef>
              <a:spcAft>
                <a:spcPts val="0"/>
              </a:spcAft>
              <a:buClr>
                <a:srgbClr val="F69200"/>
              </a:buClr>
              <a:tabLst>
                <a:tab pos="354965" algn="l"/>
                <a:tab pos="355600" algn="l"/>
              </a:tabLst>
            </a:pPr>
            <a:r>
              <a:rPr lang="ru-RU" sz="1400" spc="-1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2. Методика </a:t>
            </a:r>
            <a:r>
              <a:rPr lang="ru-RU" sz="1400" spc="-15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векторного</a:t>
            </a:r>
            <a:r>
              <a:rPr lang="ru-RU" sz="1400" spc="204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spc="-15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моделирования среды </a:t>
            </a:r>
            <a:r>
              <a:rPr lang="ru-RU" sz="1400" spc="-5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развития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личности (</a:t>
            </a:r>
            <a:r>
              <a:rPr lang="ru-RU" sz="1400" spc="-1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Инструментарий </a:t>
            </a:r>
            <a:r>
              <a:rPr lang="ru-RU" sz="1400" spc="-5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Ясвина</a:t>
            </a:r>
            <a:r>
              <a:rPr lang="ru-RU" sz="1400" spc="-5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spc="-1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В.А</a:t>
            </a:r>
            <a:r>
              <a:rPr lang="ru-RU" sz="1400" spc="-1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1" hangingPunct="1">
              <a:lnSpc>
                <a:spcPct val="90000"/>
              </a:lnSpc>
              <a:spcBef>
                <a:spcPts val="600"/>
              </a:spcBef>
              <a:buClr>
                <a:srgbClr val="F69200"/>
              </a:buClr>
              <a:buSzPct val="100000"/>
            </a:pPr>
            <a:r>
              <a:rPr lang="ru-RU" altLang="ru-RU" sz="1400" dirty="0" smtClean="0">
                <a:latin typeface="Times New Roman" pitchFamily="18" charset="0"/>
                <a:ea typeface="Fedra Sans Pro Light" panose="020B0303040000020004" pitchFamily="34" charset="0"/>
                <a:cs typeface="Times New Roman" pitchFamily="18" charset="0"/>
              </a:rPr>
              <a:t> 3. Методика педагогической экспертизы образовательной среды на основе комплекса количественных параметров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spc="-1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Инструментарий </a:t>
            </a:r>
            <a:r>
              <a:rPr lang="ru-RU" sz="1400" spc="-5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Ясвина</a:t>
            </a:r>
            <a:r>
              <a:rPr lang="ru-RU" sz="1400" spc="-5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spc="-1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В.А</a:t>
            </a:r>
            <a:r>
              <a:rPr lang="ru-RU" sz="1400" spc="-1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lvl="0" eaLnBrk="1" hangingPunct="1">
              <a:lnSpc>
                <a:spcPct val="90000"/>
              </a:lnSpc>
              <a:spcBef>
                <a:spcPts val="600"/>
              </a:spcBef>
              <a:buClr>
                <a:srgbClr val="F69200"/>
              </a:buClr>
              <a:buSzPct val="100000"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4. Диагностика развития инициативы и </a:t>
            </a:r>
            <a:r>
              <a:rPr lang="ru-RU" sz="1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смостоятельности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детей (наблюдение, диагностический инструментарий Н.П. Гришаевой)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F69200"/>
              </a:buClr>
              <a:buSzPct val="100000"/>
            </a:pPr>
            <a:endParaRPr lang="ru-RU" altLang="ru-RU" sz="2400" dirty="0"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6523" y="557096"/>
            <a:ext cx="8352692" cy="3853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F69200"/>
              </a:buClr>
              <a:buSzPct val="100000"/>
            </a:pPr>
            <a:r>
              <a:rPr lang="ru-RU" altLang="ru-RU" b="1" u="sng" dirty="0">
                <a:latin typeface="Times New Roman" pitchFamily="18" charset="0"/>
                <a:ea typeface="Fedra Sans Pro Light" panose="020B0303040000020004" pitchFamily="34" charset="0"/>
                <a:cs typeface="Times New Roman" pitchFamily="18" charset="0"/>
              </a:rPr>
              <a:t>Результаты и выводы </a:t>
            </a:r>
          </a:p>
          <a:p>
            <a:pPr algn="just" eaLnBrk="1" hangingPunct="1">
              <a:lnSpc>
                <a:spcPct val="90000"/>
              </a:lnSpc>
              <a:spcBef>
                <a:spcPts val="600"/>
              </a:spcBef>
              <a:buClr>
                <a:srgbClr val="F69200"/>
              </a:buClr>
              <a:buSzPct val="100000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 МБДОУ Курагинский детский сад № 15 недостаточно полно представлены характеристики творческой среды-широта, интенсивность, осознанность, мобильность. </a:t>
            </a:r>
          </a:p>
          <a:p>
            <a:pPr algn="just" eaLnBrk="1" hangingPunct="1">
              <a:lnSpc>
                <a:spcPct val="90000"/>
              </a:lnSpc>
              <a:spcBef>
                <a:spcPts val="600"/>
              </a:spcBef>
              <a:buClr>
                <a:srgbClr val="F69200"/>
              </a:buClr>
              <a:buSzPct val="100000"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Наблюдается разрыв представлений об образовательной среде ДОУ среди категорий респондентов (администрация, педагоги, родители). </a:t>
            </a:r>
          </a:p>
          <a:p>
            <a:pPr algn="just" eaLnBrk="1" hangingPunct="1">
              <a:lnSpc>
                <a:spcPct val="90000"/>
              </a:lnSpc>
              <a:spcBef>
                <a:spcPts val="600"/>
              </a:spcBef>
              <a:buClr>
                <a:srgbClr val="F69200"/>
              </a:buClr>
              <a:buSzPct val="100000"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Имеющаяся образовательная среда не соответствует основным требованиям ЛРОС.</a:t>
            </a:r>
          </a:p>
          <a:p>
            <a:pPr algn="just" eaLnBrk="1" hangingPunct="1">
              <a:lnSpc>
                <a:spcPct val="90000"/>
              </a:lnSpc>
              <a:spcBef>
                <a:spcPts val="600"/>
              </a:spcBef>
              <a:buClr>
                <a:srgbClr val="F69200"/>
              </a:buClr>
              <a:buSzPct val="100000"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- 60% педагогов не полной мере используют ресурсы своего личностного потенциала.</a:t>
            </a:r>
          </a:p>
          <a:p>
            <a:pPr algn="just" eaLnBrk="1" hangingPunct="1">
              <a:lnSpc>
                <a:spcPct val="90000"/>
              </a:lnSpc>
              <a:spcBef>
                <a:spcPts val="600"/>
              </a:spcBef>
              <a:buClr>
                <a:srgbClr val="F69200"/>
              </a:buClr>
              <a:buSzPct val="100000"/>
            </a:pPr>
            <a:r>
              <a:rPr lang="ru-RU" sz="1200" spc="-5" dirty="0" smtClean="0">
                <a:latin typeface="Times New Roman"/>
                <a:cs typeface="Times New Roman"/>
              </a:rPr>
              <a:t>- Ощущение </a:t>
            </a:r>
            <a:r>
              <a:rPr lang="ru-RU" sz="1200" dirty="0">
                <a:latin typeface="Times New Roman"/>
                <a:cs typeface="Times New Roman"/>
              </a:rPr>
              <a:t>устойчивости, уверенности в </a:t>
            </a:r>
            <a:r>
              <a:rPr lang="ru-RU" sz="1200" spc="-5" dirty="0">
                <a:latin typeface="Times New Roman"/>
                <a:cs typeface="Times New Roman"/>
              </a:rPr>
              <a:t>себе, </a:t>
            </a:r>
            <a:r>
              <a:rPr lang="ru-RU" sz="1200" spc="-25" dirty="0">
                <a:latin typeface="Times New Roman"/>
                <a:cs typeface="Times New Roman"/>
              </a:rPr>
              <a:t>которая </a:t>
            </a:r>
            <a:r>
              <a:rPr lang="ru-RU" sz="1200" spc="-10" dirty="0">
                <a:latin typeface="Times New Roman"/>
                <a:cs typeface="Times New Roman"/>
              </a:rPr>
              <a:t>приводит</a:t>
            </a:r>
            <a:r>
              <a:rPr lang="ru-RU" sz="1200" spc="270" dirty="0">
                <a:latin typeface="Times New Roman"/>
                <a:cs typeface="Times New Roman"/>
              </a:rPr>
              <a:t> </a:t>
            </a:r>
            <a:r>
              <a:rPr lang="ru-RU" sz="1200" dirty="0" smtClean="0">
                <a:latin typeface="Times New Roman"/>
                <a:cs typeface="Times New Roman"/>
              </a:rPr>
              <a:t>к </a:t>
            </a:r>
            <a:r>
              <a:rPr lang="ru-RU" sz="1200" spc="-10" dirty="0" smtClean="0">
                <a:latin typeface="Times New Roman"/>
                <a:cs typeface="Times New Roman"/>
              </a:rPr>
              <a:t>нежеланию </a:t>
            </a:r>
            <a:r>
              <a:rPr lang="ru-RU" sz="1200" spc="-10" dirty="0">
                <a:latin typeface="Times New Roman"/>
                <a:cs typeface="Times New Roman"/>
              </a:rPr>
              <a:t>делать </a:t>
            </a:r>
            <a:r>
              <a:rPr lang="ru-RU" sz="1200" spc="-5" dirty="0">
                <a:latin typeface="Times New Roman"/>
                <a:cs typeface="Times New Roman"/>
              </a:rPr>
              <a:t>выбор </a:t>
            </a:r>
            <a:r>
              <a:rPr lang="ru-RU" sz="1200" dirty="0">
                <a:latin typeface="Times New Roman"/>
                <a:cs typeface="Times New Roman"/>
              </a:rPr>
              <a:t>и </a:t>
            </a:r>
            <a:r>
              <a:rPr lang="ru-RU" sz="1200" spc="-10" dirty="0">
                <a:latin typeface="Times New Roman"/>
                <a:cs typeface="Times New Roman"/>
              </a:rPr>
              <a:t>брать </a:t>
            </a:r>
            <a:r>
              <a:rPr lang="ru-RU" sz="1200" dirty="0">
                <a:latin typeface="Times New Roman"/>
                <a:cs typeface="Times New Roman"/>
              </a:rPr>
              <a:t>ответственность за</a:t>
            </a:r>
            <a:r>
              <a:rPr lang="ru-RU" sz="1200" spc="15" dirty="0">
                <a:latin typeface="Times New Roman"/>
                <a:cs typeface="Times New Roman"/>
              </a:rPr>
              <a:t> </a:t>
            </a:r>
            <a:r>
              <a:rPr lang="ru-RU" sz="1200" spc="-25" dirty="0" smtClean="0">
                <a:latin typeface="Times New Roman"/>
                <a:cs typeface="Times New Roman"/>
              </a:rPr>
              <a:t>результат</a:t>
            </a:r>
            <a:endParaRPr lang="ru-RU" sz="1200" dirty="0" smtClean="0">
              <a:latin typeface="Times New Roman"/>
              <a:cs typeface="Times New Roman"/>
            </a:endParaRPr>
          </a:p>
          <a:p>
            <a:pPr algn="just" eaLnBrk="1" hangingPunct="1">
              <a:lnSpc>
                <a:spcPct val="90000"/>
              </a:lnSpc>
              <a:spcBef>
                <a:spcPts val="600"/>
              </a:spcBef>
              <a:buClr>
                <a:srgbClr val="F69200"/>
              </a:buClr>
              <a:buSzPct val="100000"/>
            </a:pPr>
            <a:r>
              <a:rPr lang="ru-RU" sz="1200" dirty="0">
                <a:latin typeface="Times New Roman"/>
                <a:cs typeface="Times New Roman"/>
              </a:rPr>
              <a:t> </a:t>
            </a:r>
            <a:r>
              <a:rPr lang="ru-RU" sz="1200" dirty="0" smtClean="0">
                <a:latin typeface="Times New Roman"/>
                <a:cs typeface="Times New Roman"/>
              </a:rPr>
              <a:t>- Пассивность</a:t>
            </a:r>
            <a:r>
              <a:rPr lang="ru-RU" sz="1200" dirty="0">
                <a:latin typeface="Times New Roman"/>
                <a:cs typeface="Times New Roman"/>
              </a:rPr>
              <a:t>, </a:t>
            </a:r>
            <a:r>
              <a:rPr lang="ru-RU" sz="1200" spc="-5" dirty="0" smtClean="0">
                <a:latin typeface="Times New Roman"/>
                <a:cs typeface="Times New Roman"/>
              </a:rPr>
              <a:t>нежелание участников образовательного процесса работать в инновационном режиме</a:t>
            </a:r>
            <a:endParaRPr lang="ru-RU" sz="1200" dirty="0" smtClean="0">
              <a:latin typeface="Times New Roman"/>
              <a:cs typeface="Times New Roman"/>
            </a:endParaRPr>
          </a:p>
          <a:p>
            <a:pPr algn="just" eaLnBrk="1" hangingPunct="1">
              <a:lnSpc>
                <a:spcPct val="90000"/>
              </a:lnSpc>
              <a:spcBef>
                <a:spcPts val="600"/>
              </a:spcBef>
              <a:buClr>
                <a:srgbClr val="F69200"/>
              </a:buClr>
              <a:buSzPct val="100000"/>
            </a:pPr>
            <a:r>
              <a:rPr lang="ru-RU" sz="1200" dirty="0">
                <a:latin typeface="Times New Roman"/>
                <a:cs typeface="Times New Roman"/>
              </a:rPr>
              <a:t> </a:t>
            </a:r>
            <a:r>
              <a:rPr lang="ru-RU" sz="1200" dirty="0" smtClean="0">
                <a:latin typeface="Times New Roman"/>
                <a:cs typeface="Times New Roman"/>
              </a:rPr>
              <a:t> - Отсутствие </a:t>
            </a:r>
            <a:r>
              <a:rPr lang="ru-RU" sz="1200" spc="-15" dirty="0">
                <a:latin typeface="Times New Roman"/>
                <a:cs typeface="Times New Roman"/>
              </a:rPr>
              <a:t>продуктивного </a:t>
            </a:r>
            <a:r>
              <a:rPr lang="ru-RU" sz="1200" spc="-20" dirty="0">
                <a:latin typeface="Times New Roman"/>
                <a:cs typeface="Times New Roman"/>
              </a:rPr>
              <a:t>командного</a:t>
            </a:r>
            <a:r>
              <a:rPr lang="ru-RU" sz="1200" spc="-15" dirty="0">
                <a:latin typeface="Times New Roman"/>
                <a:cs typeface="Times New Roman"/>
              </a:rPr>
              <a:t> </a:t>
            </a:r>
            <a:r>
              <a:rPr lang="ru-RU" sz="1200" spc="-5" dirty="0" smtClean="0">
                <a:latin typeface="Times New Roman"/>
                <a:cs typeface="Times New Roman"/>
              </a:rPr>
              <a:t>взаимодействия (в рабочих группах преобладает авторитарный стиль, проявление творчества, поощряется, но не у всех педагогов, родителей сформирована внутренняя мотивация на него)</a:t>
            </a:r>
          </a:p>
          <a:p>
            <a:pPr algn="just" eaLnBrk="1" hangingPunct="1">
              <a:lnSpc>
                <a:spcPct val="90000"/>
              </a:lnSpc>
              <a:spcBef>
                <a:spcPts val="600"/>
              </a:spcBef>
              <a:buClr>
                <a:srgbClr val="F69200"/>
              </a:buClr>
              <a:buSzPct val="100000"/>
            </a:pPr>
            <a:endParaRPr lang="ru-RU" sz="1200" spc="-5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just" eaLnBrk="1" hangingPunct="1">
              <a:lnSpc>
                <a:spcPct val="90000"/>
              </a:lnSpc>
              <a:spcBef>
                <a:spcPts val="600"/>
              </a:spcBef>
              <a:buClr>
                <a:srgbClr val="F69200"/>
              </a:buClr>
              <a:buSzPct val="100000"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Создать в ДОУ образовательную среду обеспечивающую в равной мере возможности личностного развития, для всех ее субъектов (педагогам, родителям и воспитанникам), позволяющую субъектам активно взаимодействовать с образовательной средой, использовать ее для познавательной активности, саморегуляции.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spcBef>
                <a:spcPts val="600"/>
              </a:spcBef>
              <a:buClr>
                <a:srgbClr val="F69200"/>
              </a:buClr>
              <a:buSzPct val="100000"/>
            </a:pPr>
            <a:endParaRPr lang="ru-RU" sz="1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86696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0" y="632409"/>
            <a:ext cx="91440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Clr>
                <a:srgbClr val="F69200"/>
              </a:buClr>
              <a:buSzPct val="100000"/>
              <a:buFont typeface="STIXGeneral-Regular"/>
              <a:buNone/>
            </a:pPr>
            <a:r>
              <a:rPr lang="ru-RU" altLang="ru-RU" sz="3000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КЛЮЧЕВАЯ ПРОБЛЕМА ПРОЕКТА</a:t>
            </a:r>
          </a:p>
        </p:txBody>
      </p:sp>
      <p:sp>
        <p:nvSpPr>
          <p:cNvPr id="3" name="Shape 485"/>
          <p:cNvSpPr>
            <a:spLocks noChangeArrowheads="1"/>
          </p:cNvSpPr>
          <p:nvPr/>
        </p:nvSpPr>
        <p:spPr bwMode="auto">
          <a:xfrm>
            <a:off x="150706" y="1174641"/>
            <a:ext cx="8842587" cy="35644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45718" rIns="0" bIns="45718"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altLang="ru-RU" sz="1200" b="1" u="sng" dirty="0" smtClean="0">
                <a:solidFill>
                  <a:srgbClr val="22974F"/>
                </a:solidFill>
                <a:latin typeface="Times New Roman" pitchFamily="18" charset="0"/>
                <a:ea typeface="Fedra Sans Pro Light" panose="020B0303040000020004" pitchFamily="34" charset="0"/>
                <a:cs typeface="Times New Roman" pitchFamily="18" charset="0"/>
              </a:rPr>
              <a:t>Проблема</a:t>
            </a:r>
            <a:r>
              <a:rPr lang="ru-RU" altLang="ru-RU" sz="1200" b="1" dirty="0" smtClean="0">
                <a:solidFill>
                  <a:srgbClr val="22974F"/>
                </a:solidFill>
                <a:latin typeface="Times New Roman" pitchFamily="18" charset="0"/>
                <a:ea typeface="Fedra Sans Pro Light" panose="020B0303040000020004" pitchFamily="34" charset="0"/>
                <a:cs typeface="Times New Roman" pitchFamily="18" charset="0"/>
              </a:rPr>
              <a:t> –</a:t>
            </a:r>
            <a:r>
              <a:rPr lang="ru-RU" sz="1000" dirty="0" smtClean="0"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r>
              <a:rPr lang="ru-RU" sz="1200" dirty="0">
                <a:latin typeface="Times New Roman" pitchFamily="18" charset="0"/>
                <a:ea typeface="Calibri"/>
                <a:cs typeface="Times New Roman" pitchFamily="18" charset="0"/>
              </a:rPr>
              <a:t>Наше исследование по 12 качественным характеристикам ОС показало, что в организации «западает» такая характеристика творческой ЛРОС, как эмоциональность. </a:t>
            </a:r>
            <a:r>
              <a:rPr lang="ru-RU" sz="1200" spc="-5" dirty="0" smtClean="0">
                <a:latin typeface="Times New Roman" pitchFamily="18" charset="0"/>
                <a:cs typeface="Times New Roman" pitchFamily="18" charset="0"/>
              </a:rPr>
              <a:t>Несмотря </a:t>
            </a:r>
            <a:r>
              <a:rPr lang="ru-RU" sz="1200" spc="-5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200" spc="-15" dirty="0">
                <a:latin typeface="Times New Roman" pitchFamily="18" charset="0"/>
                <a:cs typeface="Times New Roman" pitchFamily="18" charset="0"/>
              </a:rPr>
              <a:t>то, </a:t>
            </a:r>
            <a:r>
              <a:rPr lang="ru-RU" sz="1200" spc="-10" dirty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1200" spc="5" dirty="0">
                <a:latin typeface="Times New Roman" pitchFamily="18" charset="0"/>
                <a:cs typeface="Times New Roman" pitchFamily="18" charset="0"/>
              </a:rPr>
              <a:t>есть </a:t>
            </a:r>
            <a:r>
              <a:rPr lang="ru-RU" sz="1200" spc="-5" dirty="0">
                <a:latin typeface="Times New Roman" pitchFamily="18" charset="0"/>
                <a:cs typeface="Times New Roman" pitchFamily="18" charset="0"/>
              </a:rPr>
              <a:t>стабильность, </a:t>
            </a:r>
            <a:r>
              <a:rPr lang="ru-RU" sz="1200" spc="-10" dirty="0">
                <a:latin typeface="Times New Roman" pitchFamily="18" charset="0"/>
                <a:cs typeface="Times New Roman" pitchFamily="18" charset="0"/>
              </a:rPr>
              <a:t>достижения, </a:t>
            </a:r>
            <a:r>
              <a:rPr lang="ru-RU" sz="1200" spc="-5" dirty="0">
                <a:latin typeface="Times New Roman" pitchFamily="18" charset="0"/>
                <a:cs typeface="Times New Roman" pitchFamily="18" charset="0"/>
              </a:rPr>
              <a:t>нет </a:t>
            </a:r>
            <a:r>
              <a:rPr lang="ru-RU" sz="1200" spc="-10" dirty="0">
                <a:latin typeface="Times New Roman" pitchFamily="18" charset="0"/>
                <a:cs typeface="Times New Roman" pitchFamily="18" charset="0"/>
              </a:rPr>
              <a:t>стимула</a:t>
            </a:r>
            <a:r>
              <a:rPr lang="ru-RU" sz="1200" spc="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1200" spc="-10" dirty="0" smtClean="0">
                <a:latin typeface="Times New Roman" pitchFamily="18" charset="0"/>
                <a:cs typeface="Times New Roman" pitchFamily="18" charset="0"/>
              </a:rPr>
              <a:t>развитию </a:t>
            </a:r>
            <a:r>
              <a:rPr lang="ru-RU" sz="1200" spc="-10" dirty="0">
                <a:latin typeface="Times New Roman" pitchFamily="18" charset="0"/>
                <a:cs typeface="Times New Roman" pitchFamily="18" charset="0"/>
              </a:rPr>
              <a:t>личностного потенциала,</a:t>
            </a:r>
            <a:r>
              <a:rPr lang="ru-RU" sz="1200" spc="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spc="-10" dirty="0" smtClean="0">
                <a:latin typeface="Times New Roman" pitchFamily="18" charset="0"/>
                <a:cs typeface="Times New Roman" pitchFamily="18" charset="0"/>
              </a:rPr>
              <a:t>дальнейшего совершенствования. Возникает </a:t>
            </a:r>
            <a:r>
              <a:rPr lang="ru-RU" sz="1200" spc="-20" dirty="0">
                <a:latin typeface="Times New Roman" pitchFamily="18" charset="0"/>
                <a:cs typeface="Times New Roman" pitchFamily="18" charset="0"/>
              </a:rPr>
              <a:t>необходимость </a:t>
            </a:r>
            <a:r>
              <a:rPr lang="ru-RU" sz="1200" spc="-10" dirty="0">
                <a:latin typeface="Times New Roman" pitchFamily="18" charset="0"/>
                <a:cs typeface="Times New Roman" pitchFamily="18" charset="0"/>
              </a:rPr>
              <a:t>создания </a:t>
            </a:r>
            <a:r>
              <a:rPr lang="ru-RU" sz="1200" spc="-15" dirty="0">
                <a:latin typeface="Times New Roman" pitchFamily="18" charset="0"/>
                <a:cs typeface="Times New Roman" pitchFamily="18" charset="0"/>
              </a:rPr>
              <a:t>условий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200" spc="-15" dirty="0">
                <a:latin typeface="Times New Roman" pitchFamily="18" charset="0"/>
                <a:cs typeface="Times New Roman" pitchFamily="18" charset="0"/>
              </a:rPr>
              <a:t>открытого  </a:t>
            </a:r>
            <a:r>
              <a:rPr lang="ru-RU" sz="1200" spc="-10" dirty="0">
                <a:latin typeface="Times New Roman" pitchFamily="18" charset="0"/>
                <a:cs typeface="Times New Roman" pitchFamily="18" charset="0"/>
              </a:rPr>
              <a:t>взаимодействия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всех </a:t>
            </a:r>
            <a:r>
              <a:rPr lang="ru-RU" sz="1200" spc="-10" dirty="0">
                <a:latin typeface="Times New Roman" pitchFamily="18" charset="0"/>
                <a:cs typeface="Times New Roman" pitchFamily="18" charset="0"/>
              </a:rPr>
              <a:t>участников образовательных отношений</a:t>
            </a:r>
            <a:r>
              <a:rPr lang="ru-RU" sz="1200" spc="-10" dirty="0" smtClean="0">
                <a:latin typeface="Times New Roman" pitchFamily="18" charset="0"/>
                <a:cs typeface="Times New Roman" pitchFamily="18" charset="0"/>
              </a:rPr>
              <a:t>, способствующих </a:t>
            </a:r>
            <a:r>
              <a:rPr lang="ru-RU" sz="1200" spc="-5" dirty="0">
                <a:latin typeface="Times New Roman" pitchFamily="18" charset="0"/>
                <a:cs typeface="Times New Roman" pitchFamily="18" charset="0"/>
              </a:rPr>
              <a:t>их самореализации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200" spc="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spc="-5" dirty="0" smtClean="0">
                <a:latin typeface="Times New Roman" pitchFamily="18" charset="0"/>
                <a:cs typeface="Times New Roman" pitchFamily="18" charset="0"/>
              </a:rPr>
              <a:t>персонализации</a:t>
            </a:r>
            <a:r>
              <a:rPr lang="ru-RU" sz="1200" spc="-5" dirty="0">
                <a:latin typeface="Times New Roman" pitchFamily="18" charset="0"/>
                <a:cs typeface="Times New Roman" pitchFamily="18" charset="0"/>
              </a:rPr>
              <a:t>, способствующей проявлению </a:t>
            </a:r>
            <a:r>
              <a:rPr lang="ru-RU" sz="1200" spc="-5" dirty="0" smtClean="0">
                <a:latin typeface="Times New Roman" pitchFamily="18" charset="0"/>
                <a:cs typeface="Times New Roman" pitchFamily="18" charset="0"/>
              </a:rPr>
              <a:t>эмоциональности, </a:t>
            </a:r>
            <a:r>
              <a:rPr lang="ru-RU" sz="1200" spc="-5" dirty="0">
                <a:latin typeface="Times New Roman" pitchFamily="18" charset="0"/>
                <a:cs typeface="Times New Roman" pitchFamily="18" charset="0"/>
              </a:rPr>
              <a:t>включенности </a:t>
            </a:r>
            <a:r>
              <a:rPr lang="ru-RU" sz="1200" spc="-5" dirty="0" smtClean="0">
                <a:latin typeface="Times New Roman" pitchFamily="18" charset="0"/>
                <a:cs typeface="Times New Roman" pitchFamily="18" charset="0"/>
              </a:rPr>
              <a:t>педагогов и </a:t>
            </a:r>
            <a:r>
              <a:rPr lang="ru-RU" sz="1200" spc="-5" dirty="0">
                <a:latin typeface="Times New Roman" pitchFamily="18" charset="0"/>
                <a:cs typeface="Times New Roman" pitchFamily="18" charset="0"/>
              </a:rPr>
              <a:t>родителей наравне с </a:t>
            </a:r>
            <a:r>
              <a:rPr lang="ru-RU" sz="1200" spc="-5" dirty="0" smtClean="0">
                <a:latin typeface="Times New Roman" pitchFamily="18" charset="0"/>
                <a:cs typeface="Times New Roman" pitchFamily="18" charset="0"/>
              </a:rPr>
              <a:t>детьми в </a:t>
            </a:r>
            <a:r>
              <a:rPr lang="ru-RU" sz="1200" spc="-5" dirty="0">
                <a:latin typeface="Times New Roman" pitchFamily="18" charset="0"/>
                <a:cs typeface="Times New Roman" pitchFamily="18" charset="0"/>
              </a:rPr>
              <a:t>деятельность, </a:t>
            </a:r>
            <a:r>
              <a:rPr lang="ru-RU" sz="1200" spc="-5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200" spc="-5" smtClean="0">
                <a:latin typeface="Times New Roman" pitchFamily="18" charset="0"/>
                <a:cs typeface="Times New Roman" pitchFamily="18" charset="0"/>
              </a:rPr>
              <a:t>создании ЛОРС.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ts val="0"/>
              </a:spcBef>
              <a:buClr>
                <a:srgbClr val="F69200"/>
              </a:buClr>
              <a:buSzPct val="100000"/>
            </a:pPr>
            <a:r>
              <a:rPr lang="ru-RU" altLang="ru-RU" sz="1200" b="1" dirty="0" smtClean="0">
                <a:solidFill>
                  <a:srgbClr val="2297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Fedra Sans Pro Light" panose="020B0303040000020004" pitchFamily="34" charset="0"/>
                <a:cs typeface="Times New Roman" pitchFamily="18" charset="0"/>
              </a:rPr>
              <a:t>Решение проблемы </a:t>
            </a:r>
            <a:r>
              <a:rPr lang="ru-RU" altLang="ru-RU" sz="1200" b="1" dirty="0" smtClean="0">
                <a:solidFill>
                  <a:srgbClr val="22974F"/>
                </a:solidFill>
                <a:latin typeface="Times New Roman" pitchFamily="18" charset="0"/>
                <a:ea typeface="Fedra Sans Pro Light" panose="020B0303040000020004" pitchFamily="34" charset="0"/>
                <a:cs typeface="Times New Roman" pitchFamily="18" charset="0"/>
              </a:rPr>
              <a:t>– </a:t>
            </a:r>
            <a:r>
              <a:rPr lang="ru-RU" sz="1200" dirty="0">
                <a:latin typeface="Times New Roman" pitchFamily="18" charset="0"/>
                <a:ea typeface="Calibri"/>
                <a:cs typeface="Times New Roman" pitchFamily="18" charset="0"/>
              </a:rPr>
              <a:t>Для улучшения качественной характеристики творческой ЛРОС «Эмоциональность» мы планируем изменения во всех компонентах </a:t>
            </a:r>
            <a:r>
              <a:rPr lang="ru-RU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ЛРОС</a:t>
            </a:r>
            <a:r>
              <a:rPr lang="ru-RU" sz="1200" dirty="0">
                <a:latin typeface="Times New Roman" pitchFamily="18" charset="0"/>
                <a:ea typeface="Calibri"/>
                <a:cs typeface="Times New Roman" pitchFamily="18" charset="0"/>
              </a:rPr>
              <a:t>,</a:t>
            </a:r>
            <a:r>
              <a:rPr lang="ru-RU" altLang="ru-RU" sz="1200" dirty="0" smtClean="0">
                <a:latin typeface="Times New Roman" pitchFamily="18" charset="0"/>
                <a:ea typeface="Fedra Sans Pro Light" panose="020B0303040000020004" pitchFamily="34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способствующей </a:t>
            </a:r>
            <a:r>
              <a:rPr lang="ru-RU" sz="1200" spc="-15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открытому  </a:t>
            </a:r>
            <a:r>
              <a:rPr lang="ru-RU" sz="1200" spc="-1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взаимодействию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всех </a:t>
            </a:r>
            <a:r>
              <a:rPr lang="ru-RU" sz="1200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участников образовательных отношений</a:t>
            </a:r>
            <a:r>
              <a:rPr lang="ru-RU" sz="1200" spc="-1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развитию эмоционального интеллекта, </a:t>
            </a:r>
            <a:r>
              <a:rPr lang="ru-RU" sz="1200" spc="-5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их самореализации,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развитию личностного потенциала.</a:t>
            </a:r>
            <a:endParaRPr lang="ru-RU" altLang="ru-RU" sz="2000" b="1" dirty="0">
              <a:solidFill>
                <a:srgbClr val="22974F"/>
              </a:solidFill>
              <a:latin typeface="Fedra Sans Pro Light" panose="020B0303040000020004" pitchFamily="34" charset="0"/>
              <a:ea typeface="Fedra Sans Pro Light" panose="020B0303040000020004" pitchFamily="34" charset="0"/>
              <a:cs typeface="Fedra Sans Pro Ligh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0" y="699453"/>
            <a:ext cx="91440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Clr>
                <a:srgbClr val="F69200"/>
              </a:buClr>
              <a:buSzPct val="100000"/>
              <a:buFont typeface="STIXGeneral-Regular"/>
              <a:buNone/>
            </a:pPr>
            <a:r>
              <a:rPr lang="ru-RU" altLang="ru-RU" sz="3000" cap="all" dirty="0">
                <a:solidFill>
                  <a:srgbClr val="00642D"/>
                </a:solidFill>
                <a:latin typeface="Fedra Sans Pro Book" panose="020B0504040000020004" pitchFamily="34" charset="0"/>
                <a:ea typeface="Fedra Sans Pro Light" charset="0"/>
              </a:rPr>
              <a:t>ЦЕЛИ ПРОЕКТА (1)</a:t>
            </a:r>
          </a:p>
        </p:txBody>
      </p:sp>
      <p:sp>
        <p:nvSpPr>
          <p:cNvPr id="3" name="Shape 485"/>
          <p:cNvSpPr>
            <a:spLocks noChangeArrowheads="1"/>
          </p:cNvSpPr>
          <p:nvPr/>
        </p:nvSpPr>
        <p:spPr bwMode="auto">
          <a:xfrm>
            <a:off x="415695" y="1408112"/>
            <a:ext cx="8426450" cy="2522049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45718" rIns="0" bIns="45718"/>
          <a:lstStyle/>
          <a:p>
            <a:pPr algn="ctr" eaLnBrk="1" hangingPunct="1">
              <a:lnSpc>
                <a:spcPct val="90000"/>
              </a:lnSpc>
              <a:spcBef>
                <a:spcPts val="600"/>
              </a:spcBef>
              <a:buClr>
                <a:srgbClr val="F69200"/>
              </a:buClr>
              <a:buSzPct val="100000"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личностно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развивающей образовательной среды творческого типа с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улучшением такой ее характеристики как эмоциональность всех участников образовательных отношений.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презентации Вклад в будущее">
  <a:themeElements>
    <a:clrScheme name="Вклад">
      <a:dk1>
        <a:srgbClr val="000000"/>
      </a:dk1>
      <a:lt1>
        <a:srgbClr val="FFFFFF"/>
      </a:lt1>
      <a:dk2>
        <a:srgbClr val="414241"/>
      </a:dk2>
      <a:lt2>
        <a:srgbClr val="B3B4B3"/>
      </a:lt2>
      <a:accent1>
        <a:srgbClr val="00642D"/>
      </a:accent1>
      <a:accent2>
        <a:srgbClr val="008841"/>
      </a:accent2>
      <a:accent3>
        <a:srgbClr val="F6A429"/>
      </a:accent3>
      <a:accent4>
        <a:srgbClr val="7E388A"/>
      </a:accent4>
      <a:accent5>
        <a:srgbClr val="019E8B"/>
      </a:accent5>
      <a:accent6>
        <a:srgbClr val="00A2DA"/>
      </a:accent6>
      <a:hlink>
        <a:srgbClr val="000000"/>
      </a:hlink>
      <a:folHlink>
        <a:srgbClr val="898A89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2890</TotalTime>
  <Words>1967</Words>
  <Application>Microsoft Office PowerPoint</Application>
  <PresentationFormat>Экран (16:9)</PresentationFormat>
  <Paragraphs>156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презентации Вклад в будущее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Бородкина Наталия Владимировна</dc:creator>
  <cp:lastModifiedBy>User</cp:lastModifiedBy>
  <cp:revision>237</cp:revision>
  <dcterms:created xsi:type="dcterms:W3CDTF">2020-07-21T11:12:57Z</dcterms:created>
  <dcterms:modified xsi:type="dcterms:W3CDTF">2020-11-19T04:54:21Z</dcterms:modified>
</cp:coreProperties>
</file>