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71" r:id="rId10"/>
    <p:sldId id="268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5BA639-F1BA-47FE-8506-9FB31023773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6B3079-72EE-4638-93E0-F9126941B5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деятельность в </a:t>
            </a:r>
            <a:r>
              <a:rPr lang="ru-RU" smtClean="0"/>
              <a:t>ДОУ во </a:t>
            </a:r>
            <a:r>
              <a:rPr lang="ru-RU" dirty="0" smtClean="0"/>
              <a:t>всех видах деятельности.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воспитатель </a:t>
            </a:r>
            <a:r>
              <a:rPr lang="ru-RU" dirty="0">
                <a:solidFill>
                  <a:prstClr val="black"/>
                </a:solidFill>
              </a:rPr>
              <a:t>Ткачева Лидия </a:t>
            </a:r>
            <a:r>
              <a:rPr lang="ru-RU" dirty="0" smtClean="0">
                <a:solidFill>
                  <a:prstClr val="black"/>
                </a:solidFill>
              </a:rPr>
              <a:t>Геннадьевна.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Курагинский</a:t>
            </a:r>
            <a:r>
              <a:rPr lang="ru-RU" dirty="0" smtClean="0">
                <a:solidFill>
                  <a:schemeClr val="tx1"/>
                </a:solidFill>
              </a:rPr>
              <a:t> МБДОУ №15.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7369" y="548680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Театрализованная деятельность в непосредственно образовательной деятельности.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5"/>
            <a:ext cx="3816424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6724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6722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Театрализованная деятельность и дети в самостоятельной деятельности.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49207"/>
            <a:ext cx="4355976" cy="52641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549207"/>
            <a:ext cx="478112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650"/>
              </a:spcAft>
            </a:pPr>
            <a:r>
              <a:rPr lang="ru-RU" dirty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Таким  </a:t>
            </a:r>
            <a:r>
              <a:rPr lang="ru-RU" dirty="0" smtClean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образом отметим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, что </a:t>
            </a:r>
            <a:r>
              <a:rPr lang="ru-RU" dirty="0">
                <a:latin typeface="Calibri"/>
                <a:ea typeface="Calibri"/>
                <a:cs typeface="Times New Roman"/>
              </a:rPr>
              <a:t>театр – одно из ярких эмоциональных средств, формирующих вкус детей.  </a:t>
            </a:r>
            <a:r>
              <a:rPr lang="ru-RU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Попробовав театрализованную деятельность включить в ежедневную работу мы увидели, что  дети  стали подключаются к играм, занятия, театру, общению.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8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Спасибо, за внимание.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19313"/>
            <a:ext cx="5040560" cy="3603625"/>
          </a:xfrm>
        </p:spPr>
      </p:pic>
    </p:spTree>
    <p:extLst>
      <p:ext uri="{BB962C8B-B14F-4D97-AF65-F5344CB8AC3E}">
        <p14:creationId xmlns:p14="http://schemas.microsoft.com/office/powerpoint/2010/main" val="422113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в раннем возрасте не всегда включаются в работу жизни ДОУ. Как помочь детям раннего возраста включиться в работу и пойти на контакт с педагогами и детьми. Как в этой работе помогает театрализованная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r>
              <a:rPr lang="ru-RU" dirty="0"/>
              <a:t> Создание условий для эмоционального благополучия детей младшего дошкольного возраста средствами театрализованной </a:t>
            </a:r>
            <a:r>
              <a:rPr lang="ru-RU" dirty="0" smtClean="0"/>
              <a:t>деятельности.</a:t>
            </a:r>
          </a:p>
          <a:p>
            <a:pPr>
              <a:spcBef>
                <a:spcPts val="500"/>
              </a:spcBef>
              <a:spcAft>
                <a:spcPts val="650"/>
              </a:spcAft>
            </a:pPr>
            <a:r>
              <a:rPr lang="ru-RU" dirty="0" smtClean="0"/>
              <a:t>Задачи: </a:t>
            </a:r>
          </a:p>
          <a:p>
            <a:pPr>
              <a:spcBef>
                <a:spcPts val="500"/>
              </a:spcBef>
              <a:spcAft>
                <a:spcPts val="650"/>
              </a:spcAf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Развивать речь детей с помощью  театра: обогащение словаря, формирование умения строить предложения, добиваясь правильного и четкого произношения слов.</a:t>
            </a:r>
          </a:p>
          <a:p>
            <a:pPr>
              <a:spcBef>
                <a:spcPts val="500"/>
              </a:spcBef>
              <a:spcAft>
                <a:spcPts val="6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Развивать память, мышление, воображение, внимание детей.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pPr>
              <a:spcBef>
                <a:spcPts val="500"/>
              </a:spcBef>
              <a:spcAft>
                <a:spcPts val="650"/>
              </a:spcAf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Формировать умения передавать мимикой, позой, жестом</a:t>
            </a:r>
            <a:r>
              <a:rPr lang="ru-RU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-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Воспитывать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желание детей “играть”, то есть разыгрывать сказки.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4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театра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500"/>
              </a:spcBef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Настольный театр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pPr lvl="0">
              <a:spcBef>
                <a:spcPts val="500"/>
              </a:spcBef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Пальчиковый театр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pPr lvl="0">
              <a:spcBef>
                <a:spcPts val="500"/>
              </a:spcBef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Театр конусной игрушки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pPr lvl="0">
              <a:spcBef>
                <a:spcPts val="500"/>
              </a:spcBef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Куклы - бибабо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pPr lvl="0">
              <a:spcBef>
                <a:spcPts val="500"/>
              </a:spcBef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kern="1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Маски – шапочки</a:t>
            </a:r>
            <a:endParaRPr lang="ru-RU" kern="150" dirty="0" smtClean="0">
              <a:effectLst/>
              <a:latin typeface="Times New Roman"/>
              <a:ea typeface="Times New Roman"/>
              <a:cs typeface="Mangal"/>
            </a:endParaRPr>
          </a:p>
          <a:p>
            <a:r>
              <a:rPr lang="ru-RU" dirty="0" smtClean="0"/>
              <a:t>Теневой театр.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150" dirty="0">
                <a:solidFill>
                  <a:srgbClr val="000000"/>
                </a:solidFill>
                <a:latin typeface="Times New Roman"/>
                <a:ea typeface="Times New Roman"/>
              </a:rPr>
              <a:t>Условия, благоприятные для развития театрализованных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500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раннего возраста учить детей вслушиваться в художественное слово, эмоционально откликаться на него.</a:t>
            </a:r>
            <a:endParaRPr lang="ru-RU" sz="45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500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интерес к драматизации, театральной деятельности.</a:t>
            </a:r>
            <a:endParaRPr lang="ru-RU" sz="45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500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Заботиться об оснащении игр.</a:t>
            </a:r>
            <a:endParaRPr lang="ru-RU" sz="45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500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Уделять серьезное внимание подбору литературных произведений для игр-драматизаций.</a:t>
            </a:r>
            <a:endParaRPr lang="ru-RU" sz="45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500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Педагогическое руководство. Основная цель педагогического руководства – будить воображение ребенка, создавать условия для того, чтобы как можно больше творчества, изобретательности проявляли сами дети.</a:t>
            </a:r>
            <a:endParaRPr lang="ru-RU" sz="45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500" kern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создание театрального уголка в группе, включающего в </a:t>
            </a:r>
            <a:r>
              <a:rPr lang="ru-RU" sz="4500" kern="1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себя.</a:t>
            </a:r>
            <a:endParaRPr lang="ru-RU" sz="45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Лепбук</a:t>
            </a:r>
            <a:r>
              <a:rPr lang="ru-RU" dirty="0" smtClean="0"/>
              <a:t> «Сказки».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119313"/>
            <a:ext cx="3528391" cy="360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56" y="2132856"/>
            <a:ext cx="38884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413792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Театрализованная деятельность в игровой деятельности.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72000" cy="5301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572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Театрализованная деятельность  в непосредственно образовательной деятельности.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3045" y="2141846"/>
            <a:ext cx="5598089" cy="4572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9688" y="2151112"/>
            <a:ext cx="56166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484784"/>
            <a:ext cx="7876926" cy="4624435"/>
          </a:xfrm>
        </p:spPr>
      </p:pic>
    </p:spTree>
    <p:extLst>
      <p:ext uri="{BB962C8B-B14F-4D97-AF65-F5344CB8AC3E}">
        <p14:creationId xmlns:p14="http://schemas.microsoft.com/office/powerpoint/2010/main" val="14630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582</TotalTime>
  <Words>275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Театрализованная деятельность в ДОУ во всех видах деятельности.</vt:lpstr>
      <vt:lpstr>Проблема.</vt:lpstr>
      <vt:lpstr>Презентация PowerPoint</vt:lpstr>
      <vt:lpstr>Виды театра</vt:lpstr>
      <vt:lpstr>Условия, благоприятные для развития театрализованных игр</vt:lpstr>
      <vt:lpstr>Лепбук «Сказки».</vt:lpstr>
      <vt:lpstr>Театрализованная деятельность в игровой деятельности.</vt:lpstr>
      <vt:lpstr>Театрализованная деятельность  в непосредственно образовательной деятельности.</vt:lpstr>
      <vt:lpstr>Презентация PowerPoint</vt:lpstr>
      <vt:lpstr>Театрализованная деятельность в непосредственно образовательной деятельности.</vt:lpstr>
      <vt:lpstr>Театрализованная деятельность и дети в самостоятельной деятельности.</vt:lpstr>
      <vt:lpstr>Заключение.</vt:lpstr>
      <vt:lpstr>Спасибо,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о всех видах деятельности.</dc:title>
  <dc:creator>Admin</dc:creator>
  <cp:lastModifiedBy>Admin</cp:lastModifiedBy>
  <cp:revision>24</cp:revision>
  <dcterms:created xsi:type="dcterms:W3CDTF">2021-03-07T03:20:50Z</dcterms:created>
  <dcterms:modified xsi:type="dcterms:W3CDTF">2021-03-17T14:57:57Z</dcterms:modified>
</cp:coreProperties>
</file>