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6AFE-0C0A-4EB6-B92E-B6E42013EEF7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81B12-9211-43B2-B9F4-B406AD6A4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4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1B12-9211-43B2-B9F4-B406AD6A478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0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5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6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br>
              <a:rPr lang="ru-RU" dirty="0" smtClean="0"/>
            </a:br>
            <a:r>
              <a:rPr lang="ru-RU" dirty="0" smtClean="0"/>
              <a:t>«Снеговик»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1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090820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30" y="3645024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3141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3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44" y="3645022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45022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8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658820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2" y="332656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3141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3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844" y="3645022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45022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0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48787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2" y="332656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3141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3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47" y="332656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45022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2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792665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2" y="332656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3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47" y="332656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45022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2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758937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2" y="332656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3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47" y="332656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84" y="347406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45022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1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279822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2" y="332656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3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47" y="332656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84" y="347406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59525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4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818410"/>
              </p:ext>
            </p:extLst>
          </p:nvPr>
        </p:nvGraphicFramePr>
        <p:xfrm>
          <a:off x="115489" y="188640"/>
          <a:ext cx="884899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833"/>
                <a:gridCol w="1474833"/>
                <a:gridCol w="1474833"/>
                <a:gridCol w="1474833"/>
                <a:gridCol w="1474833"/>
                <a:gridCol w="1474833"/>
              </a:tblGrid>
              <a:tr h="33123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2" y="332656"/>
            <a:ext cx="1400175" cy="30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1390650" cy="305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390650" cy="307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47" y="332656"/>
            <a:ext cx="1381125" cy="305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184" y="347406"/>
            <a:ext cx="1390650" cy="304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59525"/>
            <a:ext cx="1381125" cy="304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7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Алгоритм  «Снеговик»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«Снеговик»</dc:title>
  <dc:creator>User</dc:creator>
  <cp:lastModifiedBy>User</cp:lastModifiedBy>
  <cp:revision>1</cp:revision>
  <dcterms:created xsi:type="dcterms:W3CDTF">2019-05-05T04:07:18Z</dcterms:created>
  <dcterms:modified xsi:type="dcterms:W3CDTF">2019-05-05T04:31:18Z</dcterms:modified>
</cp:coreProperties>
</file>