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Алгоритм «Утро»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8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235187"/>
              </p:ext>
            </p:extLst>
          </p:nvPr>
        </p:nvGraphicFramePr>
        <p:xfrm>
          <a:off x="417984" y="33265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30519"/>
            <a:ext cx="1762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0701"/>
            <a:ext cx="18002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19771"/>
            <a:ext cx="18478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2880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3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581265"/>
              </p:ext>
            </p:extLst>
          </p:nvPr>
        </p:nvGraphicFramePr>
        <p:xfrm>
          <a:off x="417984" y="33265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52" y="476672"/>
            <a:ext cx="1762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0701"/>
            <a:ext cx="18002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005064"/>
            <a:ext cx="18478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2880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8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268812"/>
              </p:ext>
            </p:extLst>
          </p:nvPr>
        </p:nvGraphicFramePr>
        <p:xfrm>
          <a:off x="417984" y="33265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52" y="476672"/>
            <a:ext cx="1762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18002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005064"/>
            <a:ext cx="18478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2880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75531"/>
              </p:ext>
            </p:extLst>
          </p:nvPr>
        </p:nvGraphicFramePr>
        <p:xfrm>
          <a:off x="417984" y="33265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52" y="476672"/>
            <a:ext cx="1762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18002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9956"/>
            <a:ext cx="18478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2880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4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10015"/>
              </p:ext>
            </p:extLst>
          </p:nvPr>
        </p:nvGraphicFramePr>
        <p:xfrm>
          <a:off x="417984" y="332656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52" y="476672"/>
            <a:ext cx="17621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180022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9956"/>
            <a:ext cx="18478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9956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5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«Утро»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«Утро»</dc:title>
  <dc:creator>User</dc:creator>
  <cp:lastModifiedBy>User</cp:lastModifiedBy>
  <cp:revision>1</cp:revision>
  <dcterms:created xsi:type="dcterms:W3CDTF">2019-05-04T15:56:14Z</dcterms:created>
  <dcterms:modified xsi:type="dcterms:W3CDTF">2019-05-05T03:45:56Z</dcterms:modified>
</cp:coreProperties>
</file>