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8" r:id="rId4"/>
    <p:sldId id="258" r:id="rId5"/>
    <p:sldId id="259" r:id="rId6"/>
    <p:sldId id="273" r:id="rId7"/>
    <p:sldId id="271" r:id="rId8"/>
    <p:sldId id="270" r:id="rId9"/>
    <p:sldId id="261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8E56F3-B0F5-4000-B889-2E609369707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7DD8A5-D127-486C-9979-C89091A6D3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Дидактические игры по развитию ФЭМП.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воспитатель средней гр. «Вишенки»:</a:t>
            </a:r>
          </a:p>
          <a:p>
            <a:r>
              <a:rPr lang="ru-RU" dirty="0" smtClean="0"/>
              <a:t>Ткачева Л.Г.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53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Цвет.</a:t>
            </a:r>
            <a:endParaRPr lang="ru-RU" dirty="0"/>
          </a:p>
        </p:txBody>
      </p:sp>
      <p:pic>
        <p:nvPicPr>
          <p:cNvPr id="11266" name="Picture 2" descr="C:\Users\Admin\Downloads\4e6f82b3-f76c-4306-a078-b2de10d4158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1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ownloads\e0d2f1e3-7081-4281-a1be-5f2e2acfd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04456" cy="45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4aa0302d-d6fa-4400-b30d-758dad389d3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0" y="1628800"/>
            <a:ext cx="3888961" cy="44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Ориентировка в пространстве.</a:t>
            </a:r>
            <a:endParaRPr lang="ru-RU" dirty="0"/>
          </a:p>
        </p:txBody>
      </p:sp>
      <p:pic>
        <p:nvPicPr>
          <p:cNvPr id="6146" name="Picture 2" descr="C:\Users\Admin\Downloads\5712ac00-c21c-4b3c-bdd1-94bd247de4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49688" cy="42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dd37af64-65f3-4f6c-8782-61de9d88de9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97577" cy="41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0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Ориентировка в пространстве.</a:t>
            </a:r>
            <a:endParaRPr lang="ru-RU" dirty="0"/>
          </a:p>
        </p:txBody>
      </p:sp>
      <p:pic>
        <p:nvPicPr>
          <p:cNvPr id="3074" name="Picture 2" descr="C:\Users\Admin\Downloads\7712a42d-70fc-46a7-bb69-2425a689779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04455" cy="45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c418731d-fe34-4d54-8af0-af5f023c2c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20480" cy="45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1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Спасибо, за внимание.</a:t>
            </a:r>
            <a:endParaRPr lang="ru-RU" dirty="0"/>
          </a:p>
        </p:txBody>
      </p:sp>
      <p:pic>
        <p:nvPicPr>
          <p:cNvPr id="10242" name="Picture 2" descr="C:\Users\Admin\Downloads\48a01e10-f481-4a9c-bc54-f8786d69ca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704856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/>
          </a:bodyPr>
          <a:lstStyle/>
          <a:p>
            <a:r>
              <a:rPr lang="ru-RU" dirty="0" smtClean="0"/>
              <a:t>Цель: Создание условий </a:t>
            </a:r>
            <a:r>
              <a:rPr lang="ru-RU" dirty="0"/>
              <a:t>для формирования у дошкольников математических представлений, обеспечить успешное развитие способностей и мышления детей, используя занимательный развивающий материал.</a:t>
            </a:r>
            <a:endParaRPr lang="ru-RU" dirty="0" smtClean="0"/>
          </a:p>
          <a:p>
            <a:r>
              <a:rPr lang="ru-RU" dirty="0" smtClean="0"/>
              <a:t>Задачи: Повысить </a:t>
            </a:r>
            <a:r>
              <a:rPr lang="ru-RU" dirty="0"/>
              <a:t>у дошкольников мотивацию и интерес к </a:t>
            </a:r>
            <a:r>
              <a:rPr lang="ru-RU" dirty="0" smtClean="0"/>
              <a:t>занятиям математикой</a:t>
            </a:r>
            <a:r>
              <a:rPr lang="ru-RU" dirty="0"/>
              <a:t>;</a:t>
            </a:r>
          </a:p>
          <a:p>
            <a:r>
              <a:rPr lang="ru-RU" dirty="0"/>
              <a:t>повысить  качество работы педагогов;</a:t>
            </a:r>
          </a:p>
          <a:p>
            <a:r>
              <a:rPr lang="ru-RU" dirty="0" smtClean="0"/>
              <a:t>пополнить </a:t>
            </a:r>
            <a:r>
              <a:rPr lang="ru-RU" dirty="0"/>
              <a:t>и обновить  развивающую предметно-пространственную среду в разных возрастных </a:t>
            </a:r>
            <a:r>
              <a:rPr lang="ru-RU" dirty="0" smtClean="0"/>
              <a:t>группах.</a:t>
            </a:r>
          </a:p>
          <a:p>
            <a:r>
              <a:rPr lang="ru-RU" dirty="0" smtClean="0"/>
              <a:t>Развивать память, внимание, логическое мышление, воображение.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10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666666"/>
                </a:solidFill>
                <a:latin typeface="Arial"/>
                <a:ea typeface="Calibri"/>
              </a:rPr>
              <a:t>Дидактическая игра - это средство обучения и воспитания, воздействующее на эмоциональную, интеллектуальную сферу детей, стимулирующее их деятельность, в процессе которой формируется самостоятельность принятия решений, усваиваются и закрепляются полученные знания, вырабатываются умения и навыки.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– это ведущий вид деятельности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5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-Ознакомление </a:t>
            </a:r>
            <a:r>
              <a:rPr lang="ru-RU" dirty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детей с содержанием игры, с дидактическим материалом, который будет использован в игре; </a:t>
            </a:r>
            <a:endParaRPr lang="ru-RU" dirty="0" smtClean="0">
              <a:solidFill>
                <a:srgbClr val="666666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объяснение хода и правил игры</a:t>
            </a:r>
            <a:r>
              <a:rPr lang="ru-RU" dirty="0" smtClean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- показ игровых действий, в процессе которого воспитатель учит детей правильно выполнять действие</a:t>
            </a:r>
            <a:r>
              <a:rPr lang="ru-RU" dirty="0" smtClean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- определение роли воспитателя в игре, его участие в качестве играющего, болельщика или арбитра; </a:t>
            </a:r>
            <a:endParaRPr lang="ru-RU" dirty="0" smtClean="0">
              <a:solidFill>
                <a:srgbClr val="666666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rgbClr val="666666"/>
                </a:solidFill>
                <a:latin typeface="Arial"/>
                <a:ea typeface="Calibri"/>
                <a:cs typeface="Times New Roman"/>
              </a:rPr>
              <a:t>проведение итогов игры.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28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Счет. Закрепление счета.</a:t>
            </a:r>
            <a:endParaRPr lang="ru-RU" dirty="0"/>
          </a:p>
        </p:txBody>
      </p:sp>
      <p:pic>
        <p:nvPicPr>
          <p:cNvPr id="1026" name="Picture 2" descr="C:\Users\Admin\Downloads\512d84ca-54fc-4017-abad-e88297d449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76464" cy="43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ccc9eace-038e-4f88-907e-525279014d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20" y="1772816"/>
            <a:ext cx="42484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7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Счет.</a:t>
            </a:r>
            <a:endParaRPr lang="ru-RU" dirty="0"/>
          </a:p>
        </p:txBody>
      </p:sp>
      <p:pic>
        <p:nvPicPr>
          <p:cNvPr id="5122" name="Picture 2" descr="C:\Users\Admin\Downloads\db8180df-86c6-412e-8ad4-f27518f326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8511" y="2028833"/>
            <a:ext cx="4976528" cy="41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ownloads\f73a4047-b0dc-4042-9f02-78ef0d2577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4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Геометрические фигуры. </a:t>
            </a:r>
            <a:endParaRPr lang="ru-RU" dirty="0"/>
          </a:p>
        </p:txBody>
      </p:sp>
      <p:pic>
        <p:nvPicPr>
          <p:cNvPr id="2050" name="Picture 2" descr="C:\Users\Admin\Downloads\edaa7261-2187-49a7-9d66-27bbf388c6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8884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dd531bab-6aa3-437e-952c-d27b08bf2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7368" y="1994842"/>
            <a:ext cx="4944551" cy="4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9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Счет.</a:t>
            </a:r>
            <a:endParaRPr lang="ru-RU" dirty="0"/>
          </a:p>
        </p:txBody>
      </p:sp>
      <p:pic>
        <p:nvPicPr>
          <p:cNvPr id="8194" name="Picture 2" descr="C:\Users\Admin\Downloads\8b568501-9525-4b87-9d2c-8fb2796979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4457704" cy="49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9a347423-3532-4880-850a-95d1834ece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104456" cy="49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1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Геометрические фигуры.</a:t>
            </a:r>
            <a:endParaRPr lang="ru-RU" dirty="0"/>
          </a:p>
        </p:txBody>
      </p:sp>
      <p:pic>
        <p:nvPicPr>
          <p:cNvPr id="4098" name="Picture 2" descr="C:\Users\Admin\Downloads\720b67e7-bf2d-4f2e-9bc7-1b3626cf3f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1" cy="46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896e59f9-33e9-450a-99bb-c39243f76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76464" cy="46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20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266</TotalTime>
  <Words>197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Дидактические игры по развитию ФЭМП.</vt:lpstr>
      <vt:lpstr>Презентация PowerPoint</vt:lpstr>
      <vt:lpstr>Игра – это ведущий вид деятельности ребенка.</vt:lpstr>
      <vt:lpstr>Правила!</vt:lpstr>
      <vt:lpstr>Счет. Закрепление счета.</vt:lpstr>
      <vt:lpstr>Счет.</vt:lpstr>
      <vt:lpstr>Геометрические фигуры. </vt:lpstr>
      <vt:lpstr>Счет.</vt:lpstr>
      <vt:lpstr>Геометрические фигуры.</vt:lpstr>
      <vt:lpstr>Цвет.</vt:lpstr>
      <vt:lpstr>Презентация PowerPoint</vt:lpstr>
      <vt:lpstr>Ориентировка в пространстве.</vt:lpstr>
      <vt:lpstr>Ориентировка в пространстве.</vt:lpstr>
      <vt:lpstr>Спасибо,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2022-02-10T12:01:13Z</dcterms:created>
  <dcterms:modified xsi:type="dcterms:W3CDTF">2022-02-14T07:07:34Z</dcterms:modified>
</cp:coreProperties>
</file>