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58" r:id="rId12"/>
    <p:sldId id="268" r:id="rId13"/>
    <p:sldId id="269" r:id="rId14"/>
    <p:sldId id="271" r:id="rId15"/>
    <p:sldId id="273" r:id="rId16"/>
    <p:sldId id="274" r:id="rId17"/>
    <p:sldId id="270" r:id="rId18"/>
    <p:sldId id="272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10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544616" cy="5766401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32440" y="6525344"/>
            <a:ext cx="360040" cy="22178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6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93" y="607393"/>
            <a:ext cx="1440160" cy="137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305" r="99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89" y="470492"/>
            <a:ext cx="2469448" cy="164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295"/>
            <a:ext cx="3147288" cy="236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57" y="2662808"/>
            <a:ext cx="2088232" cy="242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91" y="2758626"/>
            <a:ext cx="2705084" cy="2333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248" y="4265711"/>
            <a:ext cx="3240360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107505" y="6453336"/>
            <a:ext cx="432048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411883" y="6453336"/>
            <a:ext cx="482992" cy="28803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5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Изучаем лево и право. Обучающая песенка для детей. IQsha.ru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33.8184" end="84622.99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268760"/>
            <a:ext cx="8796745" cy="4948603"/>
          </a:xfrm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0" y="6597352"/>
            <a:ext cx="467544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04448" y="6597352"/>
            <a:ext cx="53955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22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27419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Какая птица находиться справа?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1224136" cy="157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53879"/>
            <a:ext cx="4181359" cy="278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91572"/>
            <a:ext cx="4248472" cy="319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525344"/>
            <a:ext cx="432048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60432" y="6525344"/>
            <a:ext cx="50405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54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Рисунок, который нарисовал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Айкьюша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находится слева!  Что нарисовал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Айкьюша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097213" cy="398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92464"/>
            <a:ext cx="2088232" cy="20882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836" y="4797152"/>
            <a:ext cx="2696460" cy="15167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179512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748464" y="6525344"/>
            <a:ext cx="288032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139 -0.0169 0.00539 -0.03194 0.00764 -0.04838 C 0.01007 -0.06713 0.01164 -0.08403 0.01823 -0.10093 C 0.02257 -0.11204 0.02361 -0.12523 0.02882 -0.13542 C 0.03177 -0.15023 0.03837 -0.16273 0.04098 -0.17778 C 0.04341 -0.19213 0.04688 -0.20995 0.05313 -0.22222 C 0.05365 -0.22431 0.05382 -0.22639 0.05452 -0.22824 C 0.05539 -0.23032 0.05695 -0.23194 0.05764 -0.23426 C 0.05851 -0.23681 0.05816 -0.23982 0.05903 -0.24236 C 0.06059 -0.24699 0.06389 -0.25116 0.06667 -0.2544 " pathEditMode="relative" ptsTypes="fffffffffA">
                                      <p:cBhvr>
                                        <p:cTn id="6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Айкьюша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решил покормить птиц на кормушке. В какую сторону идти 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Айкьюше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«налево» или «направо»?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08578"/>
            <a:ext cx="3320975" cy="22822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76" y="3608578"/>
            <a:ext cx="3096344" cy="23559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13625"/>
            <a:ext cx="1889497" cy="243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525344"/>
            <a:ext cx="360040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85437" y="6525344"/>
            <a:ext cx="395536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11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7.77778E-6 C 0.06667 -7.77778E-6 0.13334 -7.77778E-6 0.20001 -7.77778E-6 C 0.20105 -7.77778E-6 0.20192 -7.77778E-6 0.20296 -7.77778E-6 " pathEditMode="relative" ptsTypes="ffA">
                                      <p:cBhvr>
                                        <p:cTn id="6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Платье, которое приготовил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Айкьюша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подарок для Танюши, находиться слева. Платье с каким  рисунком приготовил </a:t>
            </a:r>
            <a:r>
              <a:rPr lang="ru-RU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Айкьша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6825"/>
            <a:ext cx="3273870" cy="245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95964"/>
            <a:ext cx="2551014" cy="255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362" l="0" r="997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14" y="4298089"/>
            <a:ext cx="2565358" cy="255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763" y="1472845"/>
            <a:ext cx="223224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597352"/>
            <a:ext cx="360040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597352"/>
            <a:ext cx="360040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7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6827E-6 C 0.00156 -0.00971 0.0033 -0.01388 0.00608 -0.02243 C 0.01302 -0.04371 0.01198 -0.05458 0.03229 -0.0636 C 0.03802 -0.07077 0.04931 -0.08048 0.05694 -0.08395 C 0.06198 -0.08858 0.06667 -0.08927 0.07222 -0.09228 C 0.08264 -0.09806 0.0934 -0.10199 0.10469 -0.10453 C 0.11701 -0.11008 0.12847 -0.11425 0.14149 -0.11679 C 0.14306 -0.11748 0.14479 -0.11795 0.14618 -0.11887 C 0.14774 -0.12003 0.14896 -0.12211 0.15069 -0.12303 C 0.15729 -0.12697 0.16701 -0.12789 0.17379 -0.12905 C 0.17969 -0.13437 0.18837 -0.13922 0.19531 -0.1413 C 0.20781 -0.15241 0.21962 -0.16189 0.23385 -0.16813 C 0.23594 -0.16906 0.23785 -0.17114 0.23993 -0.17206 C 0.24392 -0.17391 0.25226 -0.17623 0.25226 -0.17623 C 0.25851 -0.18178 0.26441 -0.18501 0.27083 -0.19056 C 0.27413 -0.19357 0.27639 -0.19843 0.28004 -0.20074 C 0.29201 -0.2086 0.3066 -0.20398 0.31997 -0.2049 C 0.3309 -0.20976 0.34254 -0.21184 0.35382 -0.21508 C 0.35642 -0.21577 0.35903 -0.21624 0.36146 -0.21716 C 0.36458 -0.21832 0.37083 -0.22132 0.37083 -0.22132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Чудик который находиться слева, очень любит леденцы. Назовите какого цвета  этот Чудик?</a:t>
            </a:r>
            <a:endParaRPr lang="ru-RU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zer\Desktop\png-clipart-cartoon-drawing-information-animation-oddbods-cartoon-drawing-thumbnail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3" y="1196752"/>
            <a:ext cx="2664296" cy="297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zer\Desktop\png-transparent-figurine-plush-united-arab-emirates-plastic-child-oddbods-purple-textile-baby-toys-thumbnail.pn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72417"/>
            <a:ext cx="2664296" cy="356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67950"/>
            <a:ext cx="1639024" cy="16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071824"/>
            <a:ext cx="926731" cy="15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453336"/>
            <a:ext cx="360040" cy="28803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604448" y="6453336"/>
            <a:ext cx="432048" cy="27915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7 -0.0821 C -0.05972 -0.09991 -0.06493 -0.12419 -0.07743 -0.13737 C -0.08906 -0.1494 -0.10295 -0.15634 -0.11441 -0.16813 C -0.12274 -0.17669 -0.1335 -0.18964 -0.14357 -0.19264 C -0.14566 -0.19473 -0.14757 -0.19704 -0.14982 -0.19889 C -0.15173 -0.20051 -0.15399 -0.2012 -0.1559 -0.20305 C -0.15816 -0.20536 -0.15972 -0.20906 -0.16215 -0.21115 C -0.17604 -0.22363 -0.17083 -0.21438 -0.18055 -0.22548 C -0.18941 -0.23543 -0.2033 -0.25254 -0.21441 -0.25624 C -0.21892 -0.26249 -0.22205 -0.26572 -0.2283 -0.2685 C -0.23698 -0.27729 -0.24791 -0.28469 -0.25746 -0.29116 C -0.2651 -0.29625 -0.27725 -0.3092 -0.28507 -0.31152 C -0.29774 -0.32424 -0.28402 -0.31244 -0.30052 -0.31984 C -0.30225 -0.32054 -0.30347 -0.32285 -0.30521 -0.324 C -0.31614 -0.33117 -0.32899 -0.33626 -0.34045 -0.34227 C -0.346 -0.34528 -0.35173 -0.34782 -0.35746 -0.3506 C -0.36198 -0.35268 -0.37135 -0.35661 -0.37135 -0.35661 C -0.38472 -0.36887 -0.39514 -0.36818 -0.41128 -0.37095 C -0.41493 -0.37234 -0.4184 -0.37396 -0.42205 -0.37511 C -0.425 -0.37604 -0.4283 -0.37627 -0.43125 -0.3772 C -0.43437 -0.37835 -0.43732 -0.37997 -0.44045 -0.38136 C -0.44201 -0.38205 -0.44514 -0.38344 -0.44514 -0.38344 C -0.45191 -0.39523 -0.45902 -0.40888 -0.46354 -0.42229 " pathEditMode="relative" ptsTypes="ffffffffffffffffffffff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цвет стрелки,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показывает «налево»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00808"/>
            <a:ext cx="2485504" cy="320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C:\Users\uzer\Desktop\id363779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9309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zer\Desktop\id363778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65" y="4293096"/>
            <a:ext cx="190500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179512" y="6597352"/>
            <a:ext cx="288032" cy="26064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676456" y="6597352"/>
            <a:ext cx="288032" cy="26064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 Вы справились со всеми заданиями!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голос 2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83" y="2132856"/>
            <a:ext cx="3248462" cy="400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525344"/>
            <a:ext cx="360040" cy="3326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далее 2">
            <a:hlinkClick r:id="" action="ppaction://hlinkshowjump?jump=nextslide" highlightClick="1"/>
          </p:cNvPr>
          <p:cNvSpPr/>
          <p:nvPr/>
        </p:nvSpPr>
        <p:spPr>
          <a:xfrm>
            <a:off x="8604448" y="6525344"/>
            <a:ext cx="360040" cy="33265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547688"/>
            <a:ext cx="5548313" cy="576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51520" y="6453336"/>
            <a:ext cx="360040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страиваемая 4">
            <a:hlinkClick r:id="" action="ppaction://noaction" highlightClick="1"/>
          </p:cNvPr>
          <p:cNvSpPr/>
          <p:nvPr/>
        </p:nvSpPr>
        <p:spPr>
          <a:xfrm>
            <a:off x="8604448" y="6315075"/>
            <a:ext cx="539552" cy="542925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94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0802"/>
            <a:ext cx="4176464" cy="5377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251520" y="6453336"/>
            <a:ext cx="360040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453336"/>
            <a:ext cx="360040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голос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4168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6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2604"/>
            <a:ext cx="855944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453336"/>
            <a:ext cx="43204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60432" y="6453336"/>
            <a:ext cx="42253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73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30" y="3068960"/>
            <a:ext cx="3198862" cy="304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07504" y="6453336"/>
            <a:ext cx="43204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453336"/>
            <a:ext cx="43204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5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420888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48889" y="6381328"/>
            <a:ext cx="467544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306438"/>
            <a:ext cx="506969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35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5715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237165"/>
            <a:ext cx="504056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460432" y="6237165"/>
            <a:ext cx="504056" cy="47667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3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282" y="1700809"/>
            <a:ext cx="3820976" cy="44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444968"/>
            <a:ext cx="432048" cy="4046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444968"/>
            <a:ext cx="432048" cy="4046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5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7744" y="1700808"/>
            <a:ext cx="4968552" cy="428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179512" y="6381328"/>
            <a:ext cx="432048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08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27748"/>
            <a:ext cx="1872207" cy="178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83096"/>
            <a:ext cx="3240360" cy="2159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4394"/>
            <a:ext cx="3641188" cy="273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292" y="3026801"/>
            <a:ext cx="2434480" cy="283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43315"/>
            <a:ext cx="3034658" cy="261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23528" y="6381328"/>
            <a:ext cx="432048" cy="3600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388424" y="6381328"/>
            <a:ext cx="432048" cy="36004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36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90</Words>
  <Application>Microsoft Office PowerPoint</Application>
  <PresentationFormat>Экран (4:3)</PresentationFormat>
  <Paragraphs>7</Paragraphs>
  <Slides>19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Какая птица находиться справа?</vt:lpstr>
      <vt:lpstr>Рисунок, который нарисовал Айкьюша, находится слева!  Что нарисовал Айкьюша? </vt:lpstr>
      <vt:lpstr>Айкьюша решил покормить птиц на кормушке. В какую сторону идти Айкьюше «налево» или «направо»?</vt:lpstr>
      <vt:lpstr>Платье, которое приготовил Айкьюша  в подарок для Танюши, находиться слева. Платье с каким  рисунком приготовил Айкьша ?</vt:lpstr>
      <vt:lpstr>Чудик который находиться слева, очень любит леденцы. Назовите какого цвета  этот Чудик?</vt:lpstr>
      <vt:lpstr>Назовите цвет стрелки, которая показывает «налево» </vt:lpstr>
      <vt:lpstr>Молодцы! Вы справились со всеми заданиями!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Пользователь Windows</cp:lastModifiedBy>
  <cp:revision>28</cp:revision>
  <dcterms:created xsi:type="dcterms:W3CDTF">2022-02-08T09:26:44Z</dcterms:created>
  <dcterms:modified xsi:type="dcterms:W3CDTF">2022-02-13T05:35:57Z</dcterms:modified>
</cp:coreProperties>
</file>