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77500" y="4221088"/>
            <a:ext cx="2133600" cy="182880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Учитель-логопед</a:t>
            </a:r>
          </a:p>
          <a:p>
            <a:r>
              <a:rPr lang="ru-RU" sz="1600" dirty="0" smtClean="0"/>
              <a:t>Бондаренко Н.В.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60848"/>
            <a:ext cx="6324600" cy="1828800"/>
          </a:xfrm>
        </p:spPr>
        <p:txBody>
          <a:bodyPr/>
          <a:lstStyle/>
          <a:p>
            <a:pPr algn="ctr"/>
            <a:r>
              <a:rPr lang="ru-RU" sz="5400" dirty="0" smtClean="0"/>
              <a:t>Игра </a:t>
            </a:r>
            <a:br>
              <a:rPr lang="ru-RU" sz="5400" dirty="0" smtClean="0"/>
            </a:br>
            <a:r>
              <a:rPr lang="ru-RU" sz="5400" dirty="0" smtClean="0"/>
              <a:t>«Чего не стало?»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10002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638752"/>
            <a:ext cx="3384376" cy="1913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3"/>
            <a:ext cx="290512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79" y="1770881"/>
            <a:ext cx="284797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49080"/>
            <a:ext cx="20574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63342"/>
            <a:ext cx="20574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3"/>
            <a:ext cx="213360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57128" y="476672"/>
            <a:ext cx="403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Запомни картинки</a:t>
            </a:r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00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3"/>
            <a:ext cx="290512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79" y="1770881"/>
            <a:ext cx="284797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49080"/>
            <a:ext cx="20574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63342"/>
            <a:ext cx="20574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3"/>
            <a:ext cx="213360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60503" y="482289"/>
            <a:ext cx="3170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Чего не стало?</a:t>
            </a:r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13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2564904"/>
            <a:ext cx="445716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770002" y="491526"/>
            <a:ext cx="1452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Верно</a:t>
            </a:r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13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226695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2204864"/>
            <a:ext cx="29337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2015605"/>
            <a:ext cx="2493813" cy="186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52" y="4581128"/>
            <a:ext cx="2075408" cy="1959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4250309"/>
            <a:ext cx="2664296" cy="2077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101083"/>
            <a:ext cx="1871400" cy="237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57128" y="476672"/>
            <a:ext cx="403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Запомни картинки</a:t>
            </a:r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38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226695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2204864"/>
            <a:ext cx="29337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2015605"/>
            <a:ext cx="2493813" cy="186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4250309"/>
            <a:ext cx="2664296" cy="2077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101083"/>
            <a:ext cx="1871400" cy="237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52088" y="476671"/>
            <a:ext cx="3170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Чего не стало?</a:t>
            </a:r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0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3447831" cy="325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710977" y="548680"/>
            <a:ext cx="1452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Верно</a:t>
            </a:r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383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</TotalTime>
  <Words>19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Игра  «Чего не стало?»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 «Чего не стало?»</dc:title>
  <dc:creator>Пользователь</dc:creator>
  <cp:lastModifiedBy>Пользователь</cp:lastModifiedBy>
  <cp:revision>2</cp:revision>
  <dcterms:created xsi:type="dcterms:W3CDTF">2025-02-08T07:02:52Z</dcterms:created>
  <dcterms:modified xsi:type="dcterms:W3CDTF">2025-02-08T07:44:21Z</dcterms:modified>
</cp:coreProperties>
</file>