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77500" y="4221088"/>
            <a:ext cx="2133600" cy="182880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Учитель-логопед</a:t>
            </a:r>
          </a:p>
          <a:p>
            <a:r>
              <a:rPr lang="ru-RU" sz="1600" dirty="0" smtClean="0"/>
              <a:t>Бондаренко Н.В.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6324600" cy="1828800"/>
          </a:xfrm>
        </p:spPr>
        <p:txBody>
          <a:bodyPr/>
          <a:lstStyle/>
          <a:p>
            <a:pPr algn="ctr"/>
            <a:r>
              <a:rPr lang="ru-RU" sz="5400" dirty="0" smtClean="0"/>
              <a:t>Игра </a:t>
            </a:r>
            <a:br>
              <a:rPr lang="ru-RU" sz="5400" dirty="0" smtClean="0"/>
            </a:br>
            <a:r>
              <a:rPr lang="ru-RU" sz="5400" dirty="0" smtClean="0"/>
              <a:t>«Чего не стало?»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10002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638752"/>
            <a:ext cx="3384376" cy="191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3"/>
            <a:ext cx="29051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79" y="1770881"/>
            <a:ext cx="28479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80"/>
            <a:ext cx="20574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63342"/>
            <a:ext cx="20574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3"/>
            <a:ext cx="21336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57128" y="476672"/>
            <a:ext cx="403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Запомни картинки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00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44823"/>
            <a:ext cx="2905125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779" y="1770881"/>
            <a:ext cx="2847975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80"/>
            <a:ext cx="20574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63342"/>
            <a:ext cx="20574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3"/>
            <a:ext cx="2133600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60503" y="482289"/>
            <a:ext cx="3170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Чего не стало?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3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2564904"/>
            <a:ext cx="445716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770002" y="491526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Верно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137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26695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204864"/>
            <a:ext cx="29337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015605"/>
            <a:ext cx="2493813" cy="18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52" y="4581128"/>
            <a:ext cx="2075408" cy="195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4250309"/>
            <a:ext cx="2664296" cy="207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01083"/>
            <a:ext cx="1871400" cy="2376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457128" y="476672"/>
            <a:ext cx="4036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Запомни картинки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8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226695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204864"/>
            <a:ext cx="29337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015605"/>
            <a:ext cx="2493813" cy="1867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4250309"/>
            <a:ext cx="2664296" cy="2077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101083"/>
            <a:ext cx="1871400" cy="2376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52088" y="476671"/>
            <a:ext cx="3170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Чего не стало?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0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447831" cy="3254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710977" y="548680"/>
            <a:ext cx="1452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</a:rPr>
              <a:t>Верно</a:t>
            </a:r>
            <a:endParaRPr lang="ru-RU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383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</TotalTime>
  <Words>19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Игра  «Чего не стало?»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Игра  «Чего не стало?»</dc:title>
  <dc:creator>Пользователь</dc:creator>
  <cp:lastModifiedBy>Пользователь</cp:lastModifiedBy>
  <cp:revision>2</cp:revision>
  <dcterms:created xsi:type="dcterms:W3CDTF">2025-02-08T07:02:52Z</dcterms:created>
  <dcterms:modified xsi:type="dcterms:W3CDTF">2025-02-08T07:44:21Z</dcterms:modified>
</cp:coreProperties>
</file>