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4509120"/>
            <a:ext cx="3528392" cy="882119"/>
          </a:xfrm>
        </p:spPr>
        <p:txBody>
          <a:bodyPr/>
          <a:lstStyle/>
          <a:p>
            <a:r>
              <a:rPr lang="ru-RU" dirty="0" smtClean="0"/>
              <a:t>Учитель-логопед</a:t>
            </a:r>
          </a:p>
          <a:p>
            <a:r>
              <a:rPr lang="ru-RU" dirty="0" smtClean="0"/>
              <a:t>Бондаренко Н.В.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607399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Игра </a:t>
            </a:r>
            <a:br>
              <a:rPr lang="ru-RU" dirty="0" smtClean="0"/>
            </a:br>
            <a:r>
              <a:rPr lang="ru-RU" dirty="0" smtClean="0"/>
              <a:t>«Четвертый лишний»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02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52" y="1076472"/>
            <a:ext cx="2596512" cy="207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40" y="3861048"/>
            <a:ext cx="2337492" cy="2352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952" y="1062186"/>
            <a:ext cx="2432530" cy="225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124" y="3861048"/>
            <a:ext cx="2418358" cy="2341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87824" y="271914"/>
            <a:ext cx="2866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Что лишнее?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81848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05" y="980727"/>
            <a:ext cx="1963503" cy="2520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01293" y="1203766"/>
            <a:ext cx="1800200" cy="2074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05" y="4365104"/>
            <a:ext cx="2107519" cy="198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89040"/>
            <a:ext cx="1800200" cy="262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87824" y="271914"/>
            <a:ext cx="2866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Что лишнее?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01094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1440160" cy="2947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840693"/>
            <a:ext cx="1584176" cy="265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09" y="3933055"/>
            <a:ext cx="1421967" cy="23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028" y="3760703"/>
            <a:ext cx="1872208" cy="268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15816" y="179948"/>
            <a:ext cx="2866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Что лишнее?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3910255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14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Игра  «Четвертый лишний»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 «Четвертый лишний»</dc:title>
  <dc:creator>Пользователь</dc:creator>
  <cp:lastModifiedBy>Пользователь</cp:lastModifiedBy>
  <cp:revision>3</cp:revision>
  <dcterms:created xsi:type="dcterms:W3CDTF">2025-02-08T06:45:58Z</dcterms:created>
  <dcterms:modified xsi:type="dcterms:W3CDTF">2025-02-08T07:45:36Z</dcterms:modified>
</cp:coreProperties>
</file>