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8229600" cy="220980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/>
              <a:t>Игра </a:t>
            </a:r>
            <a:br>
              <a:rPr lang="ru-RU" sz="5400" dirty="0" smtClean="0"/>
            </a:br>
            <a:r>
              <a:rPr lang="ru-RU" sz="5400" dirty="0" smtClean="0"/>
              <a:t>«Что изменилось?»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67990" y="4869160"/>
            <a:ext cx="6560234" cy="1752600"/>
          </a:xfrm>
        </p:spPr>
        <p:txBody>
          <a:bodyPr/>
          <a:lstStyle/>
          <a:p>
            <a:r>
              <a:rPr lang="ru-RU" dirty="0" smtClean="0"/>
              <a:t>Учитель-логопед</a:t>
            </a:r>
          </a:p>
          <a:p>
            <a:r>
              <a:rPr lang="ru-RU" dirty="0" smtClean="0"/>
              <a:t>Бондаренко Н.В.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07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6646"/>
            <a:ext cx="1584176" cy="1410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694" y="1707947"/>
            <a:ext cx="1449387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66843"/>
            <a:ext cx="1284227" cy="172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13" y="1692410"/>
            <a:ext cx="1680388" cy="1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92410"/>
            <a:ext cx="1440160" cy="158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57" y="4366428"/>
            <a:ext cx="1929582" cy="127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162" y="4166843"/>
            <a:ext cx="1583934" cy="170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49119"/>
            <a:ext cx="1711413" cy="1389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68439" y="613303"/>
            <a:ext cx="4153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Запомни картинки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442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6646"/>
            <a:ext cx="1584176" cy="1410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694" y="4334668"/>
            <a:ext cx="1449387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66843"/>
            <a:ext cx="1284227" cy="172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13" y="1692410"/>
            <a:ext cx="1680388" cy="1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92410"/>
            <a:ext cx="1440160" cy="158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57" y="4366428"/>
            <a:ext cx="1929582" cy="127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815" y="1636385"/>
            <a:ext cx="1583934" cy="170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49119"/>
            <a:ext cx="1711413" cy="1389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15816" y="620688"/>
            <a:ext cx="3759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Что изменилось?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1050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6646"/>
            <a:ext cx="1584176" cy="1410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694" y="1707947"/>
            <a:ext cx="1449387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66843"/>
            <a:ext cx="1284227" cy="172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13" y="1692410"/>
            <a:ext cx="1680388" cy="1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92410"/>
            <a:ext cx="1440160" cy="158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57" y="4366428"/>
            <a:ext cx="1929582" cy="127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162" y="4166843"/>
            <a:ext cx="1583934" cy="170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49119"/>
            <a:ext cx="1711413" cy="1389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24668" y="620688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Все верно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1050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6646"/>
            <a:ext cx="1584176" cy="1410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694" y="1707947"/>
            <a:ext cx="1449387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66843"/>
            <a:ext cx="1284227" cy="172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13" y="1692410"/>
            <a:ext cx="1680388" cy="1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92410"/>
            <a:ext cx="1440160" cy="158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57" y="4366428"/>
            <a:ext cx="1929582" cy="127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162" y="4166843"/>
            <a:ext cx="1583934" cy="170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49119"/>
            <a:ext cx="1711413" cy="1389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368439" y="613303"/>
            <a:ext cx="4153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Запомни картинки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991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6646"/>
            <a:ext cx="1584176" cy="1410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694" y="1707947"/>
            <a:ext cx="1449387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66843"/>
            <a:ext cx="1284227" cy="172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13" y="1692410"/>
            <a:ext cx="1680388" cy="1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222867"/>
            <a:ext cx="1440160" cy="158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56646"/>
            <a:ext cx="1929582" cy="127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162" y="4166843"/>
            <a:ext cx="1583934" cy="170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49119"/>
            <a:ext cx="1711413" cy="1389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915816" y="620688"/>
            <a:ext cx="3759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Что изменилось?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1050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6646"/>
            <a:ext cx="1584176" cy="1410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6694" y="1707947"/>
            <a:ext cx="1449387" cy="155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166843"/>
            <a:ext cx="1284227" cy="172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513" y="1692410"/>
            <a:ext cx="1680388" cy="1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692410"/>
            <a:ext cx="1440160" cy="158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857" y="4366428"/>
            <a:ext cx="1929582" cy="127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162" y="4166843"/>
            <a:ext cx="1583934" cy="170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249119"/>
            <a:ext cx="1711413" cy="1389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424668" y="620688"/>
            <a:ext cx="22365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Все верно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1050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</TotalTime>
  <Words>19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Литейная</vt:lpstr>
      <vt:lpstr>Игра  «Что изменилось?»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 «Что изменилось?»</dc:title>
  <dc:creator>Пользователь</dc:creator>
  <cp:lastModifiedBy>Пользователь</cp:lastModifiedBy>
  <cp:revision>2</cp:revision>
  <dcterms:created xsi:type="dcterms:W3CDTF">2025-02-08T07:03:09Z</dcterms:created>
  <dcterms:modified xsi:type="dcterms:W3CDTF">2025-02-08T07:27:58Z</dcterms:modified>
</cp:coreProperties>
</file>