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F:\24-25 уч.год\Консультации\Игры на кухне\7S4l-8q3bZ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3" y="552450"/>
            <a:ext cx="4067175" cy="575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959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24-25 уч.год\Консультации\Игры на кухне\8D45iDwyCC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3" y="552450"/>
            <a:ext cx="4067175" cy="575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068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24-25 уч.год\Консультации\Игры на кухне\fEPOm4RaYq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3" y="552450"/>
            <a:ext cx="4067175" cy="575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502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24-25 уч.год\Консультации\Игры на кухне\KdCJc_EeYs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3" y="552450"/>
            <a:ext cx="4067175" cy="575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6048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24-25 уч.год\Консультации\Игры на кухне\SxUt2csyQx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3" y="552450"/>
            <a:ext cx="4067175" cy="575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9172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Метод кабинет</dc:creator>
  <cp:lastModifiedBy>Метод кабинет</cp:lastModifiedBy>
  <cp:revision>1</cp:revision>
  <dcterms:created xsi:type="dcterms:W3CDTF">2025-09-12T03:29:33Z</dcterms:created>
  <dcterms:modified xsi:type="dcterms:W3CDTF">2025-09-12T03:31:18Z</dcterms:modified>
</cp:coreProperties>
</file>