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ABF87-BAF9-4BF5-A6CD-81D5D30104F1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9E31-2481-4025-AE75-9836D5C06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657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ABF87-BAF9-4BF5-A6CD-81D5D30104F1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9E31-2481-4025-AE75-9836D5C06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874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ABF87-BAF9-4BF5-A6CD-81D5D30104F1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9E31-2481-4025-AE75-9836D5C06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36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ABF87-BAF9-4BF5-A6CD-81D5D30104F1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9E31-2481-4025-AE75-9836D5C06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31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ABF87-BAF9-4BF5-A6CD-81D5D30104F1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9E31-2481-4025-AE75-9836D5C06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141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ABF87-BAF9-4BF5-A6CD-81D5D30104F1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9E31-2481-4025-AE75-9836D5C06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523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ABF87-BAF9-4BF5-A6CD-81D5D30104F1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9E31-2481-4025-AE75-9836D5C06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998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ABF87-BAF9-4BF5-A6CD-81D5D30104F1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9E31-2481-4025-AE75-9836D5C06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3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ABF87-BAF9-4BF5-A6CD-81D5D30104F1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9E31-2481-4025-AE75-9836D5C06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851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ABF87-BAF9-4BF5-A6CD-81D5D30104F1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9E31-2481-4025-AE75-9836D5C06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98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ABF87-BAF9-4BF5-A6CD-81D5D30104F1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59E31-2481-4025-AE75-9836D5C06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283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ABF87-BAF9-4BF5-A6CD-81D5D30104F1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59E31-2481-4025-AE75-9836D5C06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873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243781" y="678426"/>
            <a:ext cx="9144000" cy="56043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Курагинский детский сад № 15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923386" y="1931886"/>
            <a:ext cx="8991600" cy="2238324"/>
          </a:xfrm>
        </p:spPr>
        <p:txBody>
          <a:bodyPr>
            <a:normAutofit fontScale="25000" lnSpcReduction="20000"/>
          </a:bodyPr>
          <a:lstStyle/>
          <a:p>
            <a:endParaRPr lang="ru-RU" sz="1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r>
              <a:rPr lang="ru-RU" sz="1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конструирования в развитии детей дошкольного возраста»</a:t>
            </a:r>
            <a:endParaRPr lang="ru-RU" sz="1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</a:t>
            </a:r>
          </a:p>
          <a:p>
            <a:pPr algn="r"/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Учитель-дефектолог Лосева А.Д.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81" y="2824366"/>
            <a:ext cx="3492810" cy="393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17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59425" y="231191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«… Чем больше мастерства в детской руке, тем умнее ребёнок».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А. Сухомлинский)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356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же такое конструирование…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447800"/>
            <a:ext cx="541020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3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конструирования: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Развиваются пространственное мышление и конструктивные способности </a:t>
            </a:r>
            <a:r>
              <a:rPr lang="ru-RU" i="1" dirty="0" smtClean="0"/>
              <a:t>ребенка</a:t>
            </a:r>
            <a:r>
              <a:rPr lang="ru-RU" i="1" dirty="0"/>
              <a:t>;</a:t>
            </a:r>
            <a:endParaRPr lang="ru-RU" i="1" dirty="0" smtClean="0"/>
          </a:p>
          <a:p>
            <a:r>
              <a:rPr lang="ru-RU" i="1" dirty="0" smtClean="0"/>
              <a:t>образное мышления;</a:t>
            </a:r>
          </a:p>
          <a:p>
            <a:r>
              <a:rPr lang="ru-RU" i="1" dirty="0" smtClean="0"/>
              <a:t>развивается речь, </a:t>
            </a:r>
            <a:r>
              <a:rPr lang="ru-RU" i="1" dirty="0"/>
              <a:t>расширяется </a:t>
            </a:r>
            <a:r>
              <a:rPr lang="ru-RU" i="1" dirty="0" smtClean="0"/>
              <a:t>словарный запас;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развивается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i="1" dirty="0" smtClean="0"/>
              <a:t>елкая моторика,</a:t>
            </a:r>
            <a:r>
              <a:rPr lang="ru-RU" dirty="0" smtClean="0"/>
              <a:t> </a:t>
            </a:r>
            <a:r>
              <a:rPr lang="ru-RU" i="1" dirty="0" smtClean="0"/>
              <a:t>глазомер;</a:t>
            </a:r>
          </a:p>
          <a:p>
            <a:r>
              <a:rPr lang="ru-RU" i="1" dirty="0" smtClean="0"/>
              <a:t>формируются </a:t>
            </a:r>
            <a:r>
              <a:rPr lang="ru-RU" i="1" dirty="0"/>
              <a:t>такие качества как</a:t>
            </a:r>
            <a:r>
              <a:rPr lang="ru-RU" dirty="0"/>
              <a:t> </a:t>
            </a:r>
            <a:r>
              <a:rPr lang="ru-RU" i="1" dirty="0"/>
              <a:t>усидчивость, внимательность, самостоятельность,</a:t>
            </a:r>
            <a:r>
              <a:rPr lang="ru-RU" dirty="0"/>
              <a:t> </a:t>
            </a:r>
            <a:r>
              <a:rPr lang="ru-RU" i="1" dirty="0" smtClean="0"/>
              <a:t>организованность;</a:t>
            </a:r>
          </a:p>
          <a:p>
            <a:r>
              <a:rPr lang="ru-RU" i="1" dirty="0" smtClean="0"/>
              <a:t>фантазия, воображение.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845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</a:t>
            </a:r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конструктивной деятельности: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образцу;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условиям;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онструирование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простейшим чертежам и наглядным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схемам;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замыслу;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221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4294967295"/>
          </p:nvPr>
        </p:nvSpPr>
        <p:spPr>
          <a:xfrm>
            <a:off x="1194620" y="1132451"/>
            <a:ext cx="10515600" cy="4351338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конструирование из строительных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наборов;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конструкторов;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онструирование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природного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онструирование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бросового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онструирование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бумаги и картона: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оригами; объемное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бумажно-картонное моделирование</a:t>
            </a:r>
            <a:r>
              <a:rPr lang="ru-RU" i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209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241755"/>
            <a:ext cx="7152968" cy="3623189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40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106</Words>
  <Application>Microsoft Office PowerPoint</Application>
  <PresentationFormat>Широкоэкранный</PresentationFormat>
  <Paragraphs>34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МБДОУ Курагинский детский сад № 15</vt:lpstr>
      <vt:lpstr>«… Чем больше мастерства в детской руке, тем умнее ребёнок».                                      (В. А. Сухомлинский) </vt:lpstr>
      <vt:lpstr>Что же такое конструирование…</vt:lpstr>
      <vt:lpstr>В процессе конструирования:</vt:lpstr>
      <vt:lpstr>Виды конструктивной деятельности:</vt:lpstr>
      <vt:lpstr>Презентация PowerPoint</vt:lpstr>
      <vt:lpstr>Спасибо за внимание.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МДОУ Курагинский детский сад № 15</dc:title>
  <dc:creator>МБДОУ №15</dc:creator>
  <cp:lastModifiedBy>МБДОУ №15</cp:lastModifiedBy>
  <cp:revision>11</cp:revision>
  <dcterms:created xsi:type="dcterms:W3CDTF">2023-11-29T15:21:54Z</dcterms:created>
  <dcterms:modified xsi:type="dcterms:W3CDTF">2019-03-19T10:10:12Z</dcterms:modified>
</cp:coreProperties>
</file>