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6" r:id="rId5"/>
    <p:sldId id="267" r:id="rId6"/>
    <p:sldId id="264" r:id="rId7"/>
    <p:sldId id="265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12777"/>
            <a:ext cx="7774632" cy="21876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детей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по ФЭМП (формирование элементарных математических представлений)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Капустина И.А.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 цифру 7,  не забывая пропускать одну клетку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06967"/>
            <a:ext cx="3848472" cy="369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 по порядку части суток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09320" cy="473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дни недели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4641379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</a:t>
            </a: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больше? Выбери нужный знак!</a:t>
            </a:r>
            <a:endParaRPr lang="ru-RU" dirty="0"/>
          </a:p>
        </p:txBody>
      </p:sp>
      <p:pic>
        <p:nvPicPr>
          <p:cNvPr id="5" name="звук 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216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48597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0681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2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1" y="2562010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645632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3" y="3429493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1484784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0" y="3015156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1650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1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1597 C 0.054 -0.0243 0.07275 -0.0169 0.09063 -0.01204 C 0.13525 -0.01342 0.15261 -0.01273 0.18907 -0.02407 C 0.19566 -0.02847 0.20226 -0.02847 0.20886 -0.03217 C 0.22188 -0.03958 0.20886 -0.03379 0.21945 -0.03819 C 0.22587 -0.04722 0.23212 -0.05092 0.24063 -0.0544 C 0.24636 -0.06204 0.24983 -0.06921 0.2573 -0.07268 C 0.25834 -0.07477 0.25955 -0.07662 0.26042 -0.0787 C 0.26146 -0.08125 0.26216 -0.08426 0.26337 -0.0868 C 0.2698 -0.09977 0.2632 -0.07986 0.26945 -0.09699 C 0.27309 -0.10694 0.27535 -0.11759 0.28004 -0.12708 C 0.2816 -0.14791 0.28577 -0.16736 0.28907 -0.18773 C 0.29132 -0.20139 0.29219 -0.21643 0.29827 -0.22824 C 0.30052 -0.23981 0.30434 -0.25116 0.3073 -0.2625 C 0.30886 -0.27731 0.31059 -0.29259 0.31337 -0.30694 C 0.3125 -0.37245 0.31042 -0.43588 0.31042 -0.50092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меньше? Выбери нужный знак!</a:t>
            </a:r>
            <a:endParaRPr lang="ru-RU" dirty="0"/>
          </a:p>
        </p:txBody>
      </p:sp>
      <p:pic>
        <p:nvPicPr>
          <p:cNvPr id="4" name="звук 6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0350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44343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2222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36" y="1412776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0" y="1556792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2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68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05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9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-0.00162 C -0.0809 -0.00231 -0.08507 -0.00254 -0.08906 -0.00347 C -0.09774 -0.00555 -0.10504 -0.01412 -0.11337 -0.01759 C -0.1184 -0.02453 -0.12517 -0.02361 -0.13142 -0.02778 C -0.14323 -0.03541 -0.12934 -0.0287 -0.14063 -0.03379 C -0.14149 -0.03495 -0.14566 -0.0412 -0.1467 -0.0419 C -0.15486 -0.04838 -0.15139 -0.03611 -0.16337 -0.05208 C -0.16945 -0.06018 -0.1658 -0.05741 -0.17396 -0.06018 C -0.17865 -0.06435 -0.18073 -0.06805 -0.18611 -0.07014 C -0.19288 -0.07616 -0.20104 -0.08148 -0.20729 -0.08842 C -0.21267 -0.09467 -0.21719 -0.10162 -0.22396 -0.10463 C -0.23073 -0.11134 -0.23351 -0.11921 -0.23906 -0.12685 C -0.24705 -0.13773 -0.25816 -0.14629 -0.26632 -0.15717 C -0.27153 -0.16412 -0.27517 -0.17153 -0.28142 -0.17731 C -0.28646 -0.18819 -0.28854 -0.20092 -0.29358 -0.21157 C -0.29462 -0.21389 -0.2967 -0.21551 -0.29809 -0.21759 C -0.30156 -0.22338 -0.30486 -0.23148 -0.30729 -0.23796 C -0.30903 -0.24259 -0.3092 -0.24722 -0.31024 -0.25208 C -0.3132 -0.26551 -0.31597 -0.27916 -0.31945 -0.29236 C -0.32066 -0.30254 -0.32136 -0.31296 -0.32396 -0.32268 C -0.32552 -0.33541 -0.32691 -0.34884 -0.33004 -0.36111 C -0.3309 -0.37014 -0.33125 -0.37685 -0.33299 -0.38541 C -0.3342 -0.39143 -0.33611 -0.39699 -0.33611 -0.40347 " pathEditMode="relative" ptsTypes="ffffffffffffffffffffffA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Физминутка _Шустрая синица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00200"/>
            <a:ext cx="6299200" cy="4525963"/>
          </a:xfrm>
        </p:spPr>
      </p:pic>
    </p:spTree>
    <p:extLst>
      <p:ext uri="{BB962C8B-B14F-4D97-AF65-F5344CB8AC3E}">
        <p14:creationId xmlns:p14="http://schemas.microsoft.com/office/powerpoint/2010/main" val="3038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4" y="1556792"/>
            <a:ext cx="1454097" cy="10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3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32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3014663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0027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люс 5"/>
          <p:cNvSpPr/>
          <p:nvPr/>
        </p:nvSpPr>
        <p:spPr>
          <a:xfrm>
            <a:off x="6804248" y="1916832"/>
            <a:ext cx="648072" cy="68448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зв 3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53" y="2719433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30" y="2719433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14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27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инус 3"/>
          <p:cNvSpPr/>
          <p:nvPr/>
        </p:nvSpPr>
        <p:spPr>
          <a:xfrm>
            <a:off x="5004048" y="2719433"/>
            <a:ext cx="1008112" cy="27751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91" y="361925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39860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арифметическую задачу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 4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4856" cy="55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67</Words>
  <Application>Microsoft Office PowerPoint</Application>
  <PresentationFormat>Экран (4:3)</PresentationFormat>
  <Paragraphs>23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Задания для детей подготовительной  группы по ФЭМП (формирование элементарных математических представлений)</vt:lpstr>
      <vt:lpstr>Назови  по порядку части суток </vt:lpstr>
      <vt:lpstr>Назови дни недели</vt:lpstr>
      <vt:lpstr>Кого больше? Выбери нужный знак!</vt:lpstr>
      <vt:lpstr>Кого меньше? Выбери нужный знак!</vt:lpstr>
      <vt:lpstr>Физминутка</vt:lpstr>
      <vt:lpstr> Запиши числовое выражение (пример) </vt:lpstr>
      <vt:lpstr>Запиши числовое выражение (пример) </vt:lpstr>
      <vt:lpstr>Придумай арифметическую задачу</vt:lpstr>
      <vt:lpstr>Напиши  цифру 7,  не забывая пропускать одну клетку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16</cp:revision>
  <dcterms:modified xsi:type="dcterms:W3CDTF">2021-12-08T13:32:03Z</dcterms:modified>
</cp:coreProperties>
</file>