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0" r:id="rId4"/>
    <p:sldId id="257" r:id="rId5"/>
    <p:sldId id="266" r:id="rId6"/>
    <p:sldId id="263" r:id="rId7"/>
    <p:sldId id="264" r:id="rId8"/>
    <p:sldId id="267" r:id="rId9"/>
    <p:sldId id="270" r:id="rId10"/>
    <p:sldId id="265" r:id="rId11"/>
    <p:sldId id="262" r:id="rId12"/>
    <p:sldId id="269" r:id="rId13"/>
    <p:sldId id="268" r:id="rId14"/>
    <p:sldId id="261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575" autoAdjust="0"/>
  </p:normalViewPr>
  <p:slideViewPr>
    <p:cSldViewPr>
      <p:cViewPr varScale="1">
        <p:scale>
          <a:sx n="78" d="100"/>
          <a:sy n="78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6DE159-26D1-4FD3-A217-D39C7B84CB14}" type="datetimeFigureOut">
              <a:rPr lang="ru-RU"/>
              <a:pPr>
                <a:defRPr/>
              </a:pPr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84297-C6C6-4C5A-87F2-3EBCFBAB85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06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9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2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63713" y="764705"/>
            <a:ext cx="5761037" cy="2664296"/>
          </a:xfrm>
        </p:spPr>
        <p:txBody>
          <a:bodyPr/>
          <a:lstStyle/>
          <a:p>
            <a:r>
              <a:rPr lang="ru-RU" altLang="ru-RU" sz="16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Муниципальное бюджетное образовательное учреждение Курагинский детский сад №15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000" b="1" i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altLang="ru-RU" sz="2000" b="1" i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000" b="1" i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altLang="ru-RU" sz="2000" b="1" i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400" b="1" i="1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Представление </a:t>
            </a: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опыта педагогической деятельности по преемственности групп</a:t>
            </a: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/>
            </a:r>
            <a:b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реализующих ООП ДО «Теремок»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4" y="4293096"/>
            <a:ext cx="5040313" cy="6484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Составила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воспитатель Линник. Г.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Театральная деятельность: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70" y="2564904"/>
            <a:ext cx="4391447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79" y="4005064"/>
            <a:ext cx="216024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79" y="1423698"/>
            <a:ext cx="215949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Театральный домик</a:t>
            </a:r>
            <a:r>
              <a:rPr lang="ru-RU" sz="3200" dirty="0" smtClean="0">
                <a:latin typeface="Constantia" panose="02030602050306030303" pitchFamily="18" charset="0"/>
              </a:rPr>
              <a:t>.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650405"/>
            <a:ext cx="6624637" cy="4968477"/>
          </a:xfrm>
        </p:spPr>
      </p:pic>
    </p:spTree>
    <p:extLst>
      <p:ext uri="{BB962C8B-B14F-4D97-AF65-F5344CB8AC3E}">
        <p14:creationId xmlns:p14="http://schemas.microsoft.com/office/powerpoint/2010/main" val="388534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Методика «Рисование на песке»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Чудеса на песке.</a:t>
            </a:r>
          </a:p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Песочная игротерапия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5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Чудеса на песке.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928588"/>
            <a:ext cx="6624637" cy="4412111"/>
          </a:xfrm>
        </p:spPr>
      </p:pic>
    </p:spTree>
    <p:extLst>
      <p:ext uri="{BB962C8B-B14F-4D97-AF65-F5344CB8AC3E}">
        <p14:creationId xmlns:p14="http://schemas.microsoft.com/office/powerpoint/2010/main" val="21748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 flipV="1">
            <a:off x="1763713" y="862331"/>
            <a:ext cx="6192837" cy="45719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763713" y="908050"/>
            <a:ext cx="6264275" cy="460851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Преемственность-это «река»</a:t>
            </a:r>
          </a:p>
          <a:p>
            <a:r>
              <a:rPr lang="ru-RU" altLang="ru-RU" dirty="0" smtClean="0"/>
              <a:t>Любви, света и добра, </a:t>
            </a:r>
          </a:p>
          <a:p>
            <a:r>
              <a:rPr lang="ru-RU" altLang="ru-RU" dirty="0" smtClean="0"/>
              <a:t>доверия и понимания, </a:t>
            </a:r>
          </a:p>
          <a:p>
            <a:r>
              <a:rPr lang="ru-RU" altLang="ru-RU" dirty="0" smtClean="0"/>
              <a:t>которая окутывает ребенка</a:t>
            </a:r>
          </a:p>
          <a:p>
            <a:r>
              <a:rPr lang="ru-RU" altLang="ru-RU" dirty="0" smtClean="0"/>
              <a:t>С первых дней пребывания</a:t>
            </a:r>
          </a:p>
          <a:p>
            <a:r>
              <a:rPr lang="ru-RU" altLang="ru-RU" dirty="0" smtClean="0"/>
              <a:t> его в детском саду и до выпускного утренника.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268538" y="1989138"/>
            <a:ext cx="6624637" cy="46799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4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Спасибо</a:t>
            </a:r>
          </a:p>
          <a:p>
            <a:pPr marL="0" indent="0">
              <a:buNone/>
            </a:pPr>
            <a:r>
              <a:rPr lang="ru-RU" altLang="ru-RU" sz="4400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19363" y="-1467544"/>
            <a:ext cx="6624637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268538" y="620688"/>
            <a:ext cx="6624637" cy="60484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Constantia" panose="02030602050306030303" pitchFamily="18" charset="0"/>
              </a:rPr>
              <a:t>Преемственность</a:t>
            </a:r>
            <a:r>
              <a:rPr lang="ru-RU" dirty="0"/>
              <a:t> </a:t>
            </a:r>
            <a:r>
              <a:rPr lang="ru-RU" sz="2800" dirty="0">
                <a:latin typeface="Constantia" panose="02030602050306030303" pitchFamily="18" charset="0"/>
              </a:rPr>
              <a:t>в воспитании и   образовании детей дошкольного возраста – это система связей, которая обеспечивает  взаимодействие  основных  задач,  содержания  и  методов обучения и воспитания для создания единого непрерывного образовательного процесса на смежных этапах становления и развития ребенка. </a:t>
            </a:r>
            <a:endParaRPr lang="ru-RU" altLang="ru-RU" sz="2800" dirty="0" smtClean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1143000"/>
          </a:xfrm>
        </p:spPr>
        <p:txBody>
          <a:bodyPr/>
          <a:lstStyle/>
          <a:p>
            <a:r>
              <a:rPr lang="ru-RU" altLang="ru-RU" sz="2000" dirty="0" smtClean="0">
                <a:latin typeface="Constantia" panose="02030602050306030303" pitchFamily="18" charset="0"/>
              </a:rPr>
              <a:t>Методика «</a:t>
            </a:r>
            <a:r>
              <a:rPr lang="ru-RU" altLang="ru-RU" sz="2000" dirty="0" err="1" smtClean="0">
                <a:latin typeface="Constantia" panose="02030602050306030303" pitchFamily="18" charset="0"/>
              </a:rPr>
              <a:t>Пеленашка</a:t>
            </a:r>
            <a:r>
              <a:rPr lang="ru-RU" altLang="ru-RU" sz="2000" dirty="0" smtClean="0">
                <a:latin typeface="Constantia" panose="02030602050306030303" pitchFamily="18" charset="0"/>
              </a:rPr>
              <a:t>» продолжение в работе клубного часа «Мы живем в России».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3" y="1628775"/>
            <a:ext cx="3801666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r>
              <a:rPr lang="ru-RU" altLang="ru-RU" sz="2000" dirty="0" smtClean="0">
                <a:latin typeface="Constantia" panose="02030602050306030303" pitchFamily="18" charset="0"/>
              </a:rPr>
              <a:t>Методика «Фольклор нас учит говорить» расширили и углубили знания в театральной деятельности, в проведении таких мероприятий как:  Хлебная ярмарка, Колядование, Масленица, Пасха, Иван Купала.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5" y="2636838"/>
            <a:ext cx="5414433" cy="406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Заклички на коляду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Constantia" panose="02030602050306030303" pitchFamily="18" charset="0"/>
              </a:rPr>
              <a:t>Коляда- коляда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Отворяйте ворота,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Доставайте сундучки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Подавайте пятачки,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Хоть рубль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Хоть пятак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Не уйдем из дома так.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Дайте нам конфетку,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А можно и монетку.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Не жалейте ничего</a:t>
            </a:r>
          </a:p>
          <a:p>
            <a:r>
              <a:rPr lang="ru-RU" sz="2400" dirty="0" smtClean="0">
                <a:latin typeface="Constantia" panose="02030602050306030303" pitchFamily="18" charset="0"/>
              </a:rPr>
              <a:t>Накануне Рождество!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0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Мы идем колядовать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556792"/>
            <a:ext cx="6624637" cy="4968477"/>
          </a:xfrm>
        </p:spPr>
      </p:pic>
    </p:spTree>
    <p:extLst>
      <p:ext uri="{BB962C8B-B14F-4D97-AF65-F5344CB8AC3E}">
        <p14:creationId xmlns:p14="http://schemas.microsoft.com/office/powerpoint/2010/main" val="385755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Масленица: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6624637" cy="4968477"/>
          </a:xfrm>
        </p:spPr>
      </p:pic>
    </p:spTree>
    <p:extLst>
      <p:ext uri="{BB962C8B-B14F-4D97-AF65-F5344CB8AC3E}">
        <p14:creationId xmlns:p14="http://schemas.microsoft.com/office/powerpoint/2010/main" val="173697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 flipV="1">
            <a:off x="334963" y="1196752"/>
            <a:ext cx="8497887" cy="71661"/>
          </a:xfrm>
        </p:spPr>
        <p:txBody>
          <a:bodyPr/>
          <a:lstStyle/>
          <a:p>
            <a:endParaRPr lang="ru-RU" altLang="ru-RU" sz="2000" dirty="0" smtClean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4033143" cy="5068888"/>
          </a:xfrm>
        </p:spPr>
        <p:txBody>
          <a:bodyPr/>
          <a:lstStyle/>
          <a:p>
            <a:r>
              <a:rPr lang="ru-RU" sz="2400" dirty="0">
                <a:latin typeface="Constantia" panose="02030602050306030303" pitchFamily="18" charset="0"/>
              </a:rPr>
              <a:t>Весна, весна красная! —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Приди, весна, с радостью,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С радостью, с радостью,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С великою милостью: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Со льном высоким,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С корнем глубоким,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С хлебами обильными!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* * *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Весна, весна красная,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Пришла весна ясная!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2400" dirty="0">
                <a:latin typeface="Constantia" panose="02030602050306030303" pitchFamily="18" charset="0"/>
              </a:rPr>
              <a:t>Птицы громко поют –</a:t>
            </a:r>
            <a:br>
              <a:rPr lang="ru-RU" sz="2400" dirty="0">
                <a:latin typeface="Constantia" panose="02030602050306030303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  <a:t>Долго спать не </a:t>
            </a:r>
            <a:r>
              <a:rPr lang="ru-RU" sz="2400" dirty="0" smtClean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  <a:t>дают.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97839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Constantia" panose="02030602050306030303" pitchFamily="18" charset="0"/>
              </a:rPr>
              <a:t>Как на масленой неделе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Каждый день блины мы ели.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И мальчишки, и девчонки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Собирались на вечёрки: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Песни пели и плясали,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Весну радостно встречали!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Весну радостно встречали,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Зиму на год провожали.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Встали дружно в хоровод –</a:t>
            </a:r>
            <a:br>
              <a:rPr lang="ru-RU" altLang="ru-RU" sz="2000" dirty="0">
                <a:latin typeface="Constantia" panose="02030602050306030303" pitchFamily="18" charset="0"/>
              </a:rPr>
            </a:br>
            <a:r>
              <a:rPr lang="ru-RU" altLang="ru-RU" sz="2000" dirty="0">
                <a:latin typeface="Constantia" panose="02030602050306030303" pitchFamily="18" charset="0"/>
              </a:rPr>
              <a:t>В гости к нам весна идет</a:t>
            </a:r>
            <a:endParaRPr 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Теневой театр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39497"/>
            <a:ext cx="2376264" cy="3357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67" y="1415346"/>
            <a:ext cx="350100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9682"/>
      </p:ext>
    </p:extLst>
  </p:cSld>
  <p:clrMapOvr>
    <a:masterClrMapping/>
  </p:clrMapOvr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переемственность</Template>
  <TotalTime>145</TotalTime>
  <Words>219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Ariston</vt:lpstr>
      <vt:lpstr>Calibri</vt:lpstr>
      <vt:lpstr>Constantia</vt:lpstr>
      <vt:lpstr>DetskShkol</vt:lpstr>
      <vt:lpstr>Муниципальное бюджетное образовательное учреждение Курагинский детский сад №15   Представление опыта педагогической деятельности по преемственности групп реализующих ООП ДО «Теремок»</vt:lpstr>
      <vt:lpstr>Презентация PowerPoint</vt:lpstr>
      <vt:lpstr>Методика «Пеленашка» продолжение в работе клубного часа «Мы живем в России».</vt:lpstr>
      <vt:lpstr>Методика «Фольклор нас учит говорить» расширили и углубили знания в театральной деятельности, в проведении таких мероприятий как:  Хлебная ярмарка, Колядование, Масленица, Пасха, Иван Купала.</vt:lpstr>
      <vt:lpstr>Заклички на коляду</vt:lpstr>
      <vt:lpstr>Мы идем колядовать.</vt:lpstr>
      <vt:lpstr>Масленица: </vt:lpstr>
      <vt:lpstr>Презентация PowerPoint</vt:lpstr>
      <vt:lpstr>Теневой театр</vt:lpstr>
      <vt:lpstr>Театральная деятельность:</vt:lpstr>
      <vt:lpstr>Театральный домик.</vt:lpstr>
      <vt:lpstr>Методика «Рисование на песке»</vt:lpstr>
      <vt:lpstr>Чудеса на песке.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опыта педагогической деятельности по преемственности групп реализующих ООП ДО «Теремок»</dc:title>
  <dc:creator>galina linnik</dc:creator>
  <dc:description>http://propowerpoint.ru - Бесплатные шаблоны для презентаций. Полезные советы и уроки  PowerPoint .</dc:description>
  <cp:lastModifiedBy>galina linnik</cp:lastModifiedBy>
  <cp:revision>15</cp:revision>
  <dcterms:created xsi:type="dcterms:W3CDTF">2022-04-06T13:50:22Z</dcterms:created>
  <dcterms:modified xsi:type="dcterms:W3CDTF">2022-04-06T17:33:59Z</dcterms:modified>
</cp:coreProperties>
</file>