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27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3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75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2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3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4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2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1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6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5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C1E9-37A8-4EF5-BA02-6B81CB4FE7E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496C97-01F7-4657-8253-5B65D2D13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.wikipedia.org/wiki/%D0%97%D0%B4%D0%BE%D1%80%D0%BE%D0%B2%D1%8C%D0%B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Традиции </a:t>
            </a:r>
            <a:br>
              <a:rPr lang="ru-RU" dirty="0" smtClean="0"/>
            </a:br>
            <a:r>
              <a:rPr lang="ru-RU" dirty="0" err="1" smtClean="0"/>
              <a:t>Курагинского</a:t>
            </a:r>
            <a:r>
              <a:rPr lang="ru-RU" dirty="0" smtClean="0"/>
              <a:t> детского сада №15</a:t>
            </a:r>
            <a:br>
              <a:rPr lang="ru-RU" dirty="0" smtClean="0"/>
            </a:br>
            <a:r>
              <a:rPr lang="ru-RU" dirty="0" smtClean="0"/>
              <a:t>по физической культуре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Инструктор физической культуры: Нагаева В.А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292812" cy="58538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41" y="2562045"/>
            <a:ext cx="7361207" cy="4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" y="72996"/>
            <a:ext cx="5185599" cy="3889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87" y="2467004"/>
            <a:ext cx="6668219" cy="4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" y="116128"/>
            <a:ext cx="5824430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70" y="2536165"/>
            <a:ext cx="5681932" cy="42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 </a:t>
            </a:r>
          </a:p>
          <a:p>
            <a:pPr marL="0" indent="0" algn="ctr">
              <a:buNone/>
            </a:pPr>
            <a:r>
              <a:rPr lang="ru-RU" sz="5400" dirty="0" smtClean="0"/>
              <a:t>     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6538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Физи́ческая</a:t>
            </a:r>
            <a:r>
              <a:rPr lang="ru-RU" sz="1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культу́ра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— область социальной деятельности, направленная на сохранение и укрепление </a:t>
            </a:r>
            <a:r>
              <a:rPr lang="ru-RU" sz="18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Здоровье"/>
              </a:rPr>
              <a:t>здоровья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человека в процессе осознанной двигательной активности.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95" y="1930400"/>
            <a:ext cx="3260407" cy="3881437"/>
          </a:xfrm>
        </p:spPr>
      </p:pic>
    </p:spTree>
    <p:extLst>
      <p:ext uri="{BB962C8B-B14F-4D97-AF65-F5344CB8AC3E}">
        <p14:creationId xmlns:p14="http://schemas.microsoft.com/office/powerpoint/2010/main" val="30949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7" y="1270000"/>
            <a:ext cx="5159718" cy="38697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4" y="2736728"/>
            <a:ext cx="5218982" cy="39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4" y="1341079"/>
            <a:ext cx="5467813" cy="30756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0" y="3001992"/>
            <a:ext cx="6257027" cy="35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343" cy="32866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9" y="3006305"/>
            <a:ext cx="6444232" cy="36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53" y="3178506"/>
            <a:ext cx="5621171" cy="3161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0" y="174993"/>
            <a:ext cx="3782148" cy="50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8248"/>
            <a:ext cx="5143900" cy="3857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71" y="2967487"/>
            <a:ext cx="4764338" cy="35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9824"/>
            <a:ext cx="5190451" cy="3900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82" y="2732416"/>
            <a:ext cx="5259239" cy="39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соревнованиях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84" y="133381"/>
            <a:ext cx="3094405" cy="55011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5" y="2044460"/>
            <a:ext cx="7146505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23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Традиции  Курагинского детского сада №15 по физической культуре</vt:lpstr>
      <vt:lpstr> Физи́ческая культу́ра  — область социальной деятельности, направленная на сохранение и укрепление здоровья человека в процессе осознанной двигательной активности.</vt:lpstr>
      <vt:lpstr>Утренняя гимнастика</vt:lpstr>
      <vt:lpstr>День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 Курагинского детского сада №15 по физической культуре</dc:title>
  <dc:creator>Руслан Новиков</dc:creator>
  <cp:lastModifiedBy>Руслан Новиков</cp:lastModifiedBy>
  <cp:revision>3</cp:revision>
  <dcterms:created xsi:type="dcterms:W3CDTF">2022-01-27T10:11:31Z</dcterms:created>
  <dcterms:modified xsi:type="dcterms:W3CDTF">2022-01-27T10:31:35Z</dcterms:modified>
</cp:coreProperties>
</file>