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69" r:id="rId16"/>
    <p:sldId id="270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63AC5-DF22-4122-AD7D-C0FA1077DB95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1B85A-F8F3-4938-883F-0A50D34361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53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1B85A-F8F3-4938-883F-0A50D34361E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00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microsoft.com/office/2007/relationships/media" Target="../media/media5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32440" y="6453336"/>
            <a:ext cx="611560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45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2800732" cy="26606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0648"/>
            <a:ext cx="3236649" cy="2378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6992"/>
            <a:ext cx="3068169" cy="30681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09120"/>
            <a:ext cx="1728192" cy="2145342"/>
          </a:xfrm>
          <a:prstGeom prst="rect">
            <a:avLst/>
          </a:prstGeom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0" y="6525344"/>
            <a:ext cx="467544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754710" y="6586124"/>
            <a:ext cx="395536" cy="30293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93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1196752"/>
            <a:ext cx="4824536" cy="33771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8" y="945885"/>
            <a:ext cx="3429000" cy="3429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64" y="1484784"/>
            <a:ext cx="2736304" cy="335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58" y="4401210"/>
            <a:ext cx="1718642" cy="2133487"/>
          </a:xfrm>
          <a:prstGeom prst="rect">
            <a:avLst/>
          </a:prstGeom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0" y="6534697"/>
            <a:ext cx="467544" cy="32330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748464" y="6534697"/>
            <a:ext cx="395536" cy="32330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2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703828" cy="4968552"/>
          </a:xfrm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0" y="6525344"/>
            <a:ext cx="467544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748464" y="6525344"/>
            <a:ext cx="395536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9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6453336"/>
            <a:ext cx="395536" cy="4046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90908" y="6375695"/>
            <a:ext cx="432048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9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8776"/>
            <a:ext cx="8587432" cy="54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6525344"/>
            <a:ext cx="395536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94936" y="6525344"/>
            <a:ext cx="449064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3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36" l="9899" r="89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616624" cy="5297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6597352"/>
            <a:ext cx="323528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748464" y="6597352"/>
            <a:ext cx="395536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66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07504" y="6525344"/>
            <a:ext cx="360040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532440" y="6525344"/>
            <a:ext cx="432048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0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6525344"/>
            <a:ext cx="467544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532440" y="6525344"/>
            <a:ext cx="611560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66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941168"/>
            <a:ext cx="3044456" cy="16561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54" y="4941168"/>
            <a:ext cx="3160630" cy="1777855"/>
          </a:xfrm>
          <a:prstGeom prst="rect">
            <a:avLst/>
          </a:prstGeom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0" y="6525344"/>
            <a:ext cx="323528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748464" y="6525344"/>
            <a:ext cx="395536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37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71 -0.11018 C -0.12639 -0.11574 -0.1151 -0.12754 -0.10486 -0.14467 C -0.10312 -0.14768 -0.09965 -0.15092 -0.09722 -0.15254 C -0.09323 -0.15532 -0.08507 -0.16064 -0.08507 -0.16041 C -0.08107 -0.1662 -0.0776 -0.16736 -0.07291 -0.17083 C -0.0618 -0.17916 -0.05139 -0.18865 -0.03958 -0.19514 C -0.02916 -0.20902 -0.04149 -0.19375 -0.02899 -0.20509 C -0.02448 -0.20902 -0.0276 -0.20949 -0.02291 -0.21319 C -0.02153 -0.21435 -0.01979 -0.21435 -0.0184 -0.21527 C -0.01337 -0.21875 -0.01163 -0.22314 -0.00625 -0.22546 C -0.00208 -0.23402 0.00452 -0.23889 0.01042 -0.2456 C 0.02431 -0.26134 0.04202 -0.26967 0.05886 -0.27801 C 0.06945 -0.28333 0.07969 -0.28958 0.09063 -0.29398 C 0.09549 -0.29861 0.1 -0.29976 0.10573 -0.30208 C 0.11042 -0.30833 0.11597 -0.30949 0.1224 -0.31226 C 0.12552 -0.31365 0.1316 -0.3162 0.1316 -0.31597 C 0.13837 -0.32245 0.14913 -0.32777 0.15729 -0.33032 C 0.16597 -0.33842 0.17726 -0.34259 0.18768 -0.34467 C 0.20434 -0.35162 0.21997 -0.34768 0.23768 -0.34652 C 0.24531 -0.34351 0.24063 -0.34537 0.25122 -0.34051 C 0.25295 -0.33981 0.25417 -0.33773 0.25573 -0.33657 C 0.25729 -0.33564 0.26042 -0.33449 0.26042 -0.33426 " pathEditMode="relative" rAng="0" ptsTypes="ffffffffff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Яйцо с сюрпризом_ ракета. Мультфильм - конструктор. Развивающие мультики для самых маленьких.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3712.2304" end="15548.27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115" y="1628800"/>
            <a:ext cx="7994609" cy="4497363"/>
          </a:xfrm>
        </p:spPr>
      </p:pic>
      <p:pic>
        <p:nvPicPr>
          <p:cNvPr id="5" name="zemljane-trava-u-dom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580.2144" end="176519.897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6165304"/>
            <a:ext cx="609600" cy="609600"/>
          </a:xfrm>
          <a:prstGeom prst="rect">
            <a:avLst/>
          </a:prstGeom>
        </p:spPr>
      </p:pic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6597352"/>
            <a:ext cx="467544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страиваемая 6">
            <a:hlinkClick r:id="" action="ppaction://noaction" highlightClick="1"/>
          </p:cNvPr>
          <p:cNvSpPr/>
          <p:nvPr/>
        </p:nvSpPr>
        <p:spPr>
          <a:xfrm>
            <a:off x="8748464" y="6470104"/>
            <a:ext cx="395536" cy="38789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76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4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 fullScrn="1">
              <p:cMediaNode vol="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Белка и Стрелка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6525344"/>
            <a:ext cx="395536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820472" y="6520272"/>
            <a:ext cx="323528" cy="3377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5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6453336"/>
            <a:ext cx="539552" cy="4046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04448" y="6453336"/>
            <a:ext cx="539552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8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974973" cy="3517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4318258" cy="2720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62904"/>
            <a:ext cx="3959308" cy="2716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47606"/>
            <a:ext cx="3222956" cy="3146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0" y="6478989"/>
            <a:ext cx="323528" cy="37901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748464" y="6478989"/>
            <a:ext cx="395536" cy="37901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8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6525344"/>
            <a:ext cx="395536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748464" y="6525344"/>
            <a:ext cx="395536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94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уск взлет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405.22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88640"/>
            <a:ext cx="8594618" cy="6446529"/>
          </a:xfrm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0" y="6525344"/>
            <a:ext cx="323528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892480" y="6553053"/>
            <a:ext cx="251520" cy="3377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8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Физкультминутка _Я - ракета_ (на ускорение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088.6232" end="18856.6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0" y="6525344"/>
            <a:ext cx="323528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892480" y="6525344"/>
            <a:ext cx="251520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38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ак выглядит земля из космоса на самом деле. Видео обзор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147.6048" end="21499.7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0" y="6525344"/>
            <a:ext cx="360040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737942" y="6525344"/>
            <a:ext cx="395536" cy="3377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5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88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Найди лишнее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17" l="0" r="981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412777"/>
            <a:ext cx="2736304" cy="2736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67" b="97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04864"/>
            <a:ext cx="3645024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18" y="1268760"/>
            <a:ext cx="4025671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551100"/>
            <a:ext cx="1876276" cy="2329170"/>
          </a:xfrm>
          <a:prstGeom prst="rect">
            <a:avLst/>
          </a:prstGeom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0" y="6453336"/>
            <a:ext cx="395536" cy="4046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6453336"/>
            <a:ext cx="323528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9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</Words>
  <Application>Microsoft Office PowerPoint</Application>
  <PresentationFormat>Экран (4:3)</PresentationFormat>
  <Paragraphs>3</Paragraphs>
  <Slides>19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Белка и Стрелка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 лишнее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uzer</dc:creator>
  <cp:lastModifiedBy>Пользователь Windows</cp:lastModifiedBy>
  <cp:revision>12</cp:revision>
  <dcterms:created xsi:type="dcterms:W3CDTF">2022-04-11T01:01:42Z</dcterms:created>
  <dcterms:modified xsi:type="dcterms:W3CDTF">2022-04-11T07:58:05Z</dcterms:modified>
</cp:coreProperties>
</file>