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2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429" autoAdjust="0"/>
  </p:normalViewPr>
  <p:slideViewPr>
    <p:cSldViewPr>
      <p:cViewPr varScale="1">
        <p:scale>
          <a:sx n="117" d="100"/>
          <a:sy n="117" d="100"/>
        </p:scale>
        <p:origin x="-146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44824"/>
            <a:ext cx="7117180" cy="147002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подвиги наших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Брагинский детский сад №14 «Колосок»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младшей группы «Гномики» Надежда Леонидовна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Гераськина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Новая папка (2)\ГЕРАСЬКИНА\Подвиги дедов\20210220_135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овая папка (2)\ГЕРАСЬКИНА\Подвиги дедов\20210220_135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280" cy="5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6296" y="1166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ввв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9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овая папка (2)\ГЕРАСЬКИНА\Подвиги дедов\20210220_1352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11310" r="10317"/>
          <a:stretch/>
        </p:blipFill>
        <p:spPr bwMode="auto">
          <a:xfrm>
            <a:off x="0" y="-27434"/>
            <a:ext cx="4602612" cy="68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16632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ввв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0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овая папка (2)\ГЕРАСЬКИНА\Подвиги дедов\20210220_135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5357"/>
          <a:stretch/>
        </p:blipFill>
        <p:spPr bwMode="auto">
          <a:xfrm>
            <a:off x="7860" y="-11258"/>
            <a:ext cx="5212212" cy="694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44624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ввв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0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184" y="3356992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овая папка (2)\ГЕРАСЬКИНА\Подвиги дедов\20210220_134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овая папка (2)\ГЕРАСЬКИНА\Подвиги дедов\IMG-20210115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4" y="2060848"/>
            <a:ext cx="446449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Новая папка (2)\ГЕРАСЬКИНА\Подвиги дедов\IMG-20210115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392488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Новая папка (2)\ГЕРАСЬКИНА\Подвиги дедов\20210220_1354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0" b="11899"/>
          <a:stretch/>
        </p:blipFill>
        <p:spPr bwMode="auto">
          <a:xfrm>
            <a:off x="989867" y="0"/>
            <a:ext cx="691276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овая папка (2)\ГЕРАСЬКИНА\Подвиги дедов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 (2)\ГЕРАСЬКИНА\Подвиги дедов\20210220_104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" y="1124744"/>
            <a:ext cx="4211960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Ввв</a:t>
            </a:r>
            <a:r>
              <a:rPr lang="ru-RU" dirty="0" smtClean="0"/>
              <a:t> в</a:t>
            </a:r>
            <a:endParaRPr lang="ru-RU" dirty="0"/>
          </a:p>
        </p:txBody>
      </p:sp>
      <p:pic>
        <p:nvPicPr>
          <p:cNvPr id="2051" name="Picture 3" descr="D:\Новая папка (2)\ГЕРАСЬКИНА\Подвиги дедов\20210220_104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27" y="1124744"/>
            <a:ext cx="4932574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 (2)\ГЕРАСЬКИНА\Подвиги дедов\20210220_134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9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ая папка (2)\ГЕРАСЬКИНА\Подвиги дедов\20210220_1351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30901"/>
          <a:stretch/>
        </p:blipFill>
        <p:spPr bwMode="auto">
          <a:xfrm>
            <a:off x="4956042" y="1"/>
            <a:ext cx="4222695" cy="57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5091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вв</a:t>
            </a:r>
            <a:endParaRPr lang="ru-RU" dirty="0"/>
          </a:p>
        </p:txBody>
      </p:sp>
      <p:pic>
        <p:nvPicPr>
          <p:cNvPr id="3075" name="Picture 3" descr="D:\Новая папка (2)\ГЕРАСЬКИНА\Подвиги дедов\20210220_1351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3"/>
          <a:stretch/>
        </p:blipFill>
        <p:spPr bwMode="auto">
          <a:xfrm>
            <a:off x="15365" y="-18966"/>
            <a:ext cx="4940677" cy="43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овая папка (2)\ГЕРАСЬКИНА\Подвиги дедов\20210220_134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2" y="116632"/>
            <a:ext cx="787287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Новая папка (2)\ГЕРАСЬКИНА\Подвиги дедов\20210220_134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9" t="177" r="-216" b="36579"/>
          <a:stretch/>
        </p:blipFill>
        <p:spPr bwMode="auto">
          <a:xfrm>
            <a:off x="7107437" y="2636912"/>
            <a:ext cx="2059837" cy="28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овая папка (2)\ГЕРАСЬКИНА\Подвиги дедов\20210220_134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15719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ввв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8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овая папка (2)\ГЕРАСЬКИНА\Подвиги дедов\20210220_134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6684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1166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ввв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6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овая папка (2)\ГЕРАСЬКИНА\Подвиги дедов\20210220_1347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620" r="16878" b="2653"/>
          <a:stretch/>
        </p:blipFill>
        <p:spPr bwMode="auto">
          <a:xfrm>
            <a:off x="-108520" y="0"/>
            <a:ext cx="6408712" cy="57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ввв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5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овая папка (2)\ГЕРАСЬКИНА\Подвиги дедов\20210220_134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6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44624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ввв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0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31</TotalTime>
  <Words>30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Summer</vt:lpstr>
      <vt:lpstr>Мы помним  подвиги наших  дедов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Подвиги наших  дедов</dc:title>
  <dc:creator>Дом</dc:creator>
  <cp:lastModifiedBy>Дом</cp:lastModifiedBy>
  <cp:revision>4</cp:revision>
  <dcterms:created xsi:type="dcterms:W3CDTF">2021-03-07T16:02:55Z</dcterms:created>
  <dcterms:modified xsi:type="dcterms:W3CDTF">2021-03-07T17:01:19Z</dcterms:modified>
</cp:coreProperties>
</file>