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7" r:id="rId2"/>
    <p:sldId id="26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3" autoAdjust="0"/>
    <p:restoredTop sz="94660"/>
  </p:normalViewPr>
  <p:slideViewPr>
    <p:cSldViewPr snapToGrid="0">
      <p:cViewPr varScale="1">
        <p:scale>
          <a:sx n="71" d="100"/>
          <a:sy n="71" d="100"/>
        </p:scale>
        <p:origin x="5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6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5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538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60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8672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34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07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5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8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8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3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6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3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5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1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5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1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59106" y="484094"/>
            <a:ext cx="70193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Чтобы дети не знали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Неудачи в судьбе,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Научите их,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взрослые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,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Соблюдать ПДД!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Детям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счастья желая,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Объясним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: что и где,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И научим, играя,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Соблюдать ПДД!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Поучаствуем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дружно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В каждой детской судьбе,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И совместно научим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Соблюдать ПДД!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136" y="803669"/>
            <a:ext cx="3308325" cy="31429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1813" y="4998996"/>
            <a:ext cx="54393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Добрый день, уважаемые коллеги! </a:t>
            </a:r>
          </a:p>
          <a:p>
            <a:r>
              <a:rPr lang="ru-RU" dirty="0" smtClean="0"/>
              <a:t>Вас приветствует</a:t>
            </a:r>
          </a:p>
          <a:p>
            <a:r>
              <a:rPr lang="ru-RU" dirty="0" smtClean="0"/>
              <a:t>МБДОУ детский сад №14 «Колосок» </a:t>
            </a:r>
          </a:p>
          <a:p>
            <a:r>
              <a:rPr lang="ru-RU" dirty="0" smtClean="0"/>
              <a:t>группа «Гномики»</a:t>
            </a:r>
          </a:p>
          <a:p>
            <a:r>
              <a:rPr lang="ru-RU" dirty="0" smtClean="0"/>
              <a:t>Воспитатели: </a:t>
            </a:r>
            <a:r>
              <a:rPr lang="ru-RU" dirty="0" err="1" smtClean="0"/>
              <a:t>Гераськина</a:t>
            </a:r>
            <a:r>
              <a:rPr lang="ru-RU" dirty="0" smtClean="0"/>
              <a:t> Надежда Леонидовна, </a:t>
            </a:r>
          </a:p>
          <a:p>
            <a:r>
              <a:rPr lang="ru-RU" dirty="0" err="1" smtClean="0"/>
              <a:t>Кильдишова</a:t>
            </a:r>
            <a:r>
              <a:rPr lang="ru-RU" dirty="0" smtClean="0"/>
              <a:t> Олеся Юрьевна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9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005" y="480149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 нашей группе ведется большая работа по знакомству детей с основными правилами дорожного движения, ведь правила дорожные детям знать положено! И не только твердо знать, но еще и соблюдать!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35" y="432088"/>
            <a:ext cx="4438991" cy="3844075"/>
          </a:xfrm>
        </p:spPr>
      </p:pic>
    </p:spTree>
    <p:extLst>
      <p:ext uri="{BB962C8B-B14F-4D97-AF65-F5344CB8AC3E}">
        <p14:creationId xmlns:p14="http://schemas.microsoft.com/office/powerpoint/2010/main" val="37423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429" y="4870637"/>
            <a:ext cx="8596668" cy="1320800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У нас оформлен уголок безопасности, который называется «</a:t>
            </a:r>
            <a:r>
              <a:rPr lang="ru-RU" sz="2200" dirty="0" err="1" smtClean="0">
                <a:solidFill>
                  <a:schemeClr val="bg2">
                    <a:lumMod val="10000"/>
                  </a:schemeClr>
                </a:solidFill>
              </a:rPr>
              <a:t>Светофорчик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».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Он находится в непосредственной доступности для детей, поэтому они в любое время могут самостоятельно играть там и знакомиться с правилами дорожного движения.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29" y="493153"/>
            <a:ext cx="5330217" cy="3997662"/>
          </a:xfrm>
        </p:spPr>
      </p:pic>
    </p:spTree>
    <p:extLst>
      <p:ext uri="{BB962C8B-B14F-4D97-AF65-F5344CB8AC3E}">
        <p14:creationId xmlns:p14="http://schemas.microsoft.com/office/powerpoint/2010/main" val="21129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498" y="445545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В уголке безопасности находится информационный материал в виде ярких плакатов, которые соответствуют возрасту детей и привлекают их внимание. Ребята с удовольствием рассматривают плакаты и задают вопросы.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8" y="867453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86745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31576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379" y="464235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Все дидактические материалы представлены в игровой форме, соответствуют возрастным особенностям детей и их интересам.</a:t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Материал находится в доступности. Игры проходят как самостоятельно детьми, так и под руководством воспитателей.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1" y="1035157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80" y="1035157"/>
            <a:ext cx="3517552" cy="3137296"/>
          </a:xfrm>
        </p:spPr>
      </p:pic>
    </p:spTree>
    <p:extLst>
      <p:ext uri="{BB962C8B-B14F-4D97-AF65-F5344CB8AC3E}">
        <p14:creationId xmlns:p14="http://schemas.microsoft.com/office/powerpoint/2010/main" val="24852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204" y="441511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Для наглядности, привлечения внимания и интереса детей нами был изготовлен макет уличного перекрестка со светофорами, с домами, с зонами отдыха, что помогает объяснять детям правила дорожного движения. 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4" y="623175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37" y="621984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6750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591" y="4173070"/>
            <a:ext cx="8596668" cy="2079811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Уголок безопасности пользуется большим спросом у детей. Он одинаково интересен как для мальчиков, так и для девочек. Макет помогает организовывать сюжетные игры с машинками, пассажирами и развивает воображение и фантазию. </a:t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1" y="650069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648878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38139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2353" y="1606009"/>
            <a:ext cx="3933693" cy="217195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Правила дорожные 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Не так уж и сложны, 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Только в жизни правила 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Очень всем нужны!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62" y="539356"/>
            <a:ext cx="4305261" cy="4305261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828799" y="5086665"/>
            <a:ext cx="7207624" cy="986455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Спасибо за внимание! 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257</TotalTime>
  <Words>219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Презентация PowerPoint</vt:lpstr>
      <vt:lpstr>В нашей группе ведется большая работа по знакомству детей с основными правилами дорожного движения, ведь правила дорожные детям знать положено! И не только твердо знать, но еще и соблюдать!</vt:lpstr>
      <vt:lpstr>У нас оформлен уголок безопасности, который называется «Светофорчик». Он находится в непосредственной доступности для детей, поэтому они в любое время могут самостоятельно играть там и знакомиться с правилами дорожного движения.</vt:lpstr>
      <vt:lpstr>В уголке безопасности находится информационный материал в виде ярких плакатов, которые соответствуют возрасту детей и привлекают их внимание. Ребята с удовольствием рассматривают плакаты и задают вопросы.</vt:lpstr>
      <vt:lpstr>Все дидактические материалы представлены в игровой форме, соответствуют возрастным особенностям детей и их интересам. Материал находится в доступности. Игры проходят как самостоятельно детьми, так и под руководством воспитателей. </vt:lpstr>
      <vt:lpstr>Для наглядности, привлечения внимания и интереса детей нами был изготовлен макет уличного перекрестка со светофорами, с домами, с зонами отдыха, что помогает объяснять детям правила дорожного движения. </vt:lpstr>
      <vt:lpstr>Уголок безопасности пользуется большим спросом у детей. Он одинаково интересен как для мальчиков, так и для девочек. Макет помогает организовывать сюжетные игры с машинками, пассажирами и развивает воображение и фантазию.     </vt:lpstr>
      <vt:lpstr>Правила дорожные  Не так уж и сложны,  Только в жизни правила  Очень всем нужны!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2020-12-09T13:26:30Z</dcterms:created>
  <dcterms:modified xsi:type="dcterms:W3CDTF">2020-12-10T08:25:40Z</dcterms:modified>
</cp:coreProperties>
</file>