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multiLvlStrRef>
              <c:f>Лист1!#ССЫЛКА!</c:f>
            </c:multiLvlStrRef>
          </c:cat>
          <c:val>
            <c:numRef>
              <c:f>Лист1!$A$2:$A$3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  <a:alpha val="45000"/>
              </a:schemeClr>
            </a:gs>
            <a:gs pos="22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784976" cy="5976664"/>
          </a:xfrm>
        </p:spPr>
        <p:txBody>
          <a:bodyPr>
            <a:normAutofit fontScale="92500" lnSpcReduction="20000"/>
          </a:bodyPr>
          <a:lstStyle/>
          <a:p>
            <a:endParaRPr lang="ru-RU" sz="20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cap="all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cap="all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cap="all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cap="all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cap="all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cap="all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дополнительного образования </a:t>
            </a:r>
          </a:p>
          <a:p>
            <a:r>
              <a:rPr lang="ru-RU" sz="20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МБДОУ Курагинский детский № 15 </a:t>
            </a:r>
          </a:p>
          <a:p>
            <a:r>
              <a:rPr lang="ru-RU" sz="20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ресурс развития личностного </a:t>
            </a:r>
            <a:r>
              <a:rPr lang="ru-RU" sz="20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воспитанников</a:t>
            </a:r>
            <a:endParaRPr lang="ru-RU" sz="20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cap="all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Капустина И.А.</a:t>
            </a:r>
          </a:p>
          <a:p>
            <a:pPr algn="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Курагино 2023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741373" cy="256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1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«Сказки Фиолетового леса» педагог Пирожкова А. А. Возраст 4-5лет, дети с ОВЗ.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737389" cy="2803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99" y="1628800"/>
            <a:ext cx="474656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5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«Использование технологии Н.А. Зайцева в обучении грамоте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педагог Гринина Т.А. Возраст 5-7 лет, дети с ОВЗ.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55" y="1556792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9" y="4437112"/>
            <a:ext cx="2808312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1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Букварик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педагог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Карсакова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В.С. Возраст 6-7 лет.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36557"/>
            <a:ext cx="3744416" cy="3133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53388"/>
            <a:ext cx="2868721" cy="509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4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Социально-гуманитарное направление 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«Азбука  общения»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5-6 лет, дети с ОВЗ.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530864"/>
            <a:ext cx="5400600" cy="303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32856"/>
            <a:ext cx="253638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2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Физкультурно-спортивное направление 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«Мой веселый звонкий мяч» педагог Ткачева Л.Г. Возраст 3-7 лет, дети с ЗПР. 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00264"/>
            <a:ext cx="331236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799856" cy="4799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9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Здоровячок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педагог Зорин А.А.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4-7 лет, дети с ОВЗ.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408712" cy="480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0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с элементами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йоги, педагог Нагаева В.А. Возраст 5 лет.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96905"/>
            <a:ext cx="7128792" cy="474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1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Исходя из выше сказанного реализуемые программы  по доп. образованию имеют разное направление, а также  фокусируется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развитии личностного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только дошкольников, но и  педагогов.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 педагога повышается  уровень профессионально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качеств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личности, развивается  творческий потенциал, формируется  новое педагогическое мышление;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готовит программу, учитывая запросы детей,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образовательного учреждения,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собственные интересы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умения, педагог занимается тем, что ближе и интересней для него.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на 2023- 2024 учебный год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переход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персонифицированное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 больший процент педагогов и воспитанников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программы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воспитательную составляющую в содержании дополнительных общеобразовательных программ и организовать воспитательный процесс на основе социокультурных, духовно-нравственных ценностей российского общества и государства </a:t>
            </a:r>
          </a:p>
        </p:txBody>
      </p:sp>
    </p:spTree>
    <p:extLst>
      <p:ext uri="{BB962C8B-B14F-4D97-AF65-F5344CB8AC3E}">
        <p14:creationId xmlns:p14="http://schemas.microsoft.com/office/powerpoint/2010/main" val="6433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579296" cy="60095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/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внедрение новых вариативных форм дошкольного образования с целью повышения качества образовательного процесса и удовлетворения запроса общества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дополнительное образование?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личностного потенциала воспитанника.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2750029"/>
            <a:ext cx="1835162" cy="64807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3927" y="288939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114986" y="3337398"/>
            <a:ext cx="1169609" cy="874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95536" y="4365104"/>
            <a:ext cx="2376264" cy="120032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4365104"/>
            <a:ext cx="2304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МОТИВАЦИИ К ПОЗНАНИЮ И ТВОРЧЕСТВУ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8072" y="4281047"/>
            <a:ext cx="2610810" cy="600164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548809" y="3488959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26293" y="4391737"/>
            <a:ext cx="256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САМОРЕАЛИЗАЦИЯ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4488403"/>
            <a:ext cx="2520280" cy="792088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300192" y="460377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858882" y="3366655"/>
            <a:ext cx="1377414" cy="996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2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дополнительных образовательных услуг в нашем детском саду осуществляется: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кружков на бесплатной основе;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интерфейс систему            «Навигатор дополнительного образования Красноярского края;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17" y="1846190"/>
            <a:ext cx="672035" cy="67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53615"/>
            <a:ext cx="6109498" cy="296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6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Численный состав воспитанников охваченных дополнительным образованием :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от 3-7 лет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81331768"/>
              </p:ext>
            </p:extLst>
          </p:nvPr>
        </p:nvGraphicFramePr>
        <p:xfrm>
          <a:off x="82236" y="256490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72200" y="4005064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по программам дополнительного образования в Курагинском саду № 15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6332" y="4221088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7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направление: 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91264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«Волшебные пальчики» педагог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Гераськина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Н.Л. Возраст 5-7 лет</a:t>
            </a:r>
          </a:p>
          <a:p>
            <a:pPr marL="0" indent="0" algn="ctr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1"/>
            <a:ext cx="3312368" cy="441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9" y="1814558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535742"/>
            <a:ext cx="2748813" cy="206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14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«Сенсомоторика»  педагог Жибинова Е.А.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4-5 лет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2908418" cy="387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40768"/>
            <a:ext cx="2659224" cy="354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77721"/>
            <a:ext cx="25717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3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«Веселый оркестр» педагог Дранишникова К.В.  Возраст 5-7 лет.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752528" cy="356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2"/>
            <a:ext cx="3723878" cy="496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«Каждый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- музыкант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Смирнов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Ф. 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5-6 лет.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5328592" cy="2590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17346"/>
            <a:ext cx="4606489" cy="2239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3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Естественнонаучное  направление  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«Знаток» педагог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Линник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Г.Д. Возраст 5-6 лет.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3528392" cy="2648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456384" cy="2594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65104"/>
            <a:ext cx="3203079" cy="2404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1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358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Численный состав воспитанников охваченных дополнительным образованием : </vt:lpstr>
      <vt:lpstr>Художественное направление:  </vt:lpstr>
      <vt:lpstr>Программа «Сенсомоторика»  педагог Жибинова Е.А. Возраст 4-5 лет </vt:lpstr>
      <vt:lpstr>Программа «Веселый оркестр» педагог Дранишникова К.В.  Возраст 5-7 лет. </vt:lpstr>
      <vt:lpstr> Программа «Каждый ребенок - музыкант» педагог Смирнов П. Ф.  Возраст 5-6 лет. </vt:lpstr>
      <vt:lpstr>Естественнонаучное  направление  </vt:lpstr>
      <vt:lpstr>Программа «Сказки Фиолетового леса» педагог Пирожкова А. А. Возраст 4-5лет, дети с ОВЗ.</vt:lpstr>
      <vt:lpstr>Программа «Использование технологии Н.А. Зайцева в обучении грамоте» педагог Гринина Т.А. Возраст 5-7 лет, дети с ОВЗ. </vt:lpstr>
      <vt:lpstr>Программа «Букварик» педагог Карсакова В.С. Возраст 6-7 лет. </vt:lpstr>
      <vt:lpstr>Социально-гуманитарное направление </vt:lpstr>
      <vt:lpstr>Физкультурно-спортивное направление </vt:lpstr>
      <vt:lpstr>Программа «Здоровячок» педагог Зорин А.А.  Возраст 4-7 лет, дети с ОВЗ. </vt:lpstr>
      <vt:lpstr>Гимнастика с элементами йоги, педагог Нагаева В.А. Возраст 5 лет. </vt:lpstr>
      <vt:lpstr>    Исходя из выше сказанного реализуемые программы  по доп. образованию имеют разное направление, а также  фокусируется на развитии личностного потенциала  не только дошкольников, но и  педагогов. </vt:lpstr>
      <vt:lpstr>Приоритеты на 2023- 2024 учебный год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Курагинский детский сад № 15 </dc:title>
  <dc:creator>uzer</dc:creator>
  <cp:lastModifiedBy>Пользователь Windows</cp:lastModifiedBy>
  <cp:revision>39</cp:revision>
  <dcterms:created xsi:type="dcterms:W3CDTF">2023-04-07T08:06:56Z</dcterms:created>
  <dcterms:modified xsi:type="dcterms:W3CDTF">2023-04-24T04:23:37Z</dcterms:modified>
</cp:coreProperties>
</file>