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104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0BD2-A456-456F-9A74-724EDE7F0280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4D33-B245-400D-A1EA-F6EDFFE14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096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0BD2-A456-456F-9A74-724EDE7F0280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4D33-B245-400D-A1EA-F6EDFFE14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192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0BD2-A456-456F-9A74-724EDE7F0280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4D33-B245-400D-A1EA-F6EDFFE14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752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0BD2-A456-456F-9A74-724EDE7F0280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4D33-B245-400D-A1EA-F6EDFFE14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27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0BD2-A456-456F-9A74-724EDE7F0280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4D33-B245-400D-A1EA-F6EDFFE14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253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0BD2-A456-456F-9A74-724EDE7F0280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4D33-B245-400D-A1EA-F6EDFFE14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11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0BD2-A456-456F-9A74-724EDE7F0280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4D33-B245-400D-A1EA-F6EDFFE14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55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0BD2-A456-456F-9A74-724EDE7F0280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4D33-B245-400D-A1EA-F6EDFFE14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75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0BD2-A456-456F-9A74-724EDE7F0280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4D33-B245-400D-A1EA-F6EDFFE14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626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0BD2-A456-456F-9A74-724EDE7F0280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4D33-B245-400D-A1EA-F6EDFFE14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710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0BD2-A456-456F-9A74-724EDE7F0280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4D33-B245-400D-A1EA-F6EDFFE14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10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C0BD2-A456-456F-9A74-724EDE7F0280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E4D33-B245-400D-A1EA-F6EDFFE14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4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68215"/>
            <a:ext cx="9144000" cy="2031023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предметно-пространственная среда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логопедического кабинета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329" y="2866290"/>
            <a:ext cx="3569677" cy="3261947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848600" y="4902200"/>
            <a:ext cx="3937000" cy="14419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Турчанова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Т.В.</a:t>
            </a:r>
          </a:p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</a:p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</a:t>
            </a:r>
            <a:r>
              <a:rPr lang="ru-RU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кв.категории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350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коррекции звукопроизношения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38" y="1690688"/>
            <a:ext cx="2292227" cy="22922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0" y="1690688"/>
            <a:ext cx="2526683" cy="22922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8" y="1690688"/>
            <a:ext cx="2309297" cy="22922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9570" y="1690688"/>
            <a:ext cx="2163422" cy="20108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640" y="4177079"/>
            <a:ext cx="2056668" cy="19423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5599" y="4193932"/>
            <a:ext cx="2077370" cy="19255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8779" y="4193931"/>
            <a:ext cx="1895552" cy="18375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00141" y="4162471"/>
            <a:ext cx="2088982" cy="195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65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игровой терапии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51363" y="1690687"/>
            <a:ext cx="2213097" cy="2213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087747" y="1733736"/>
            <a:ext cx="2213099" cy="21270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528529" y="1686292"/>
            <a:ext cx="2213098" cy="22218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7472" y="1690686"/>
            <a:ext cx="2140927" cy="22130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364" y="4079630"/>
            <a:ext cx="2302851" cy="24618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3886" y="4141177"/>
            <a:ext cx="2003914" cy="24002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4853" y="4141177"/>
            <a:ext cx="2321169" cy="24002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3075" y="4141177"/>
            <a:ext cx="2145324" cy="229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20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«Царство смекалки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развитие лексики, грамматики, внимания, памяти, логического мышления)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77" y="1690688"/>
            <a:ext cx="2286000" cy="228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690688"/>
            <a:ext cx="2286000" cy="228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5692" y="1690688"/>
            <a:ext cx="2286000" cy="228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8093" y="1690688"/>
            <a:ext cx="2185621" cy="22130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677" y="4237891"/>
            <a:ext cx="2286000" cy="20749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200" y="4237891"/>
            <a:ext cx="2286000" cy="20749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6722" y="4237891"/>
            <a:ext cx="2244969" cy="20749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88212" y="4299438"/>
            <a:ext cx="2095501" cy="201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06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РЕЧЕВОГО ДЫХАНИЯ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690688"/>
            <a:ext cx="2283069" cy="2037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154" y="1690688"/>
            <a:ext cx="2259623" cy="2037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694301" y="1632256"/>
            <a:ext cx="2037250" cy="21541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3075" y="1690688"/>
            <a:ext cx="2215663" cy="2037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199" y="4009292"/>
            <a:ext cx="2283069" cy="21101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8662" y="4097214"/>
            <a:ext cx="2154115" cy="20222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5732584" y="4062046"/>
            <a:ext cx="2022230" cy="209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99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«Ловкие пальчики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нейроигры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развитие межполушарных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31" y="1600200"/>
            <a:ext cx="2478700" cy="2350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900" y="1600199"/>
            <a:ext cx="2327762" cy="23502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331" y="1600199"/>
            <a:ext cx="2187084" cy="23502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3361" y="1600199"/>
            <a:ext cx="2585669" cy="23502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531" y="4299438"/>
            <a:ext cx="2478700" cy="21717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6900" y="4299438"/>
            <a:ext cx="2327762" cy="21717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6331" y="4360984"/>
            <a:ext cx="2187084" cy="21101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8418135" y="4004664"/>
            <a:ext cx="1996119" cy="25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55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«внимательные ушки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(развитие фонематического слуха)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8" y="1187382"/>
            <a:ext cx="2997202" cy="28147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399" y="4158273"/>
            <a:ext cx="2661138" cy="25059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0700" y="4158273"/>
            <a:ext cx="2651369" cy="24865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3933" y="1187382"/>
            <a:ext cx="3210667" cy="290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08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релаксации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636216" y="1616498"/>
            <a:ext cx="2936669" cy="36622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83781"/>
            <a:ext cx="3073531" cy="27277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746" y="2028518"/>
            <a:ext cx="3724285" cy="288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691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37</Words>
  <Application>Microsoft Office PowerPoint</Application>
  <PresentationFormat>Произвольный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Развивающая предметно-пространственная среда логопедического кабинета</vt:lpstr>
      <vt:lpstr>Центр коррекции звукопроизношения</vt:lpstr>
      <vt:lpstr>Центр игровой терапии</vt:lpstr>
      <vt:lpstr>Центр «Царство смекалки» игры на развитие лексики, грамматики, внимания, памяти, логического мышления)</vt:lpstr>
      <vt:lpstr>ЦЕНТР РЕЧЕВОГО ДЫХАНИЯ</vt:lpstr>
      <vt:lpstr>Центр «Ловкие пальчики» (кинезиологические упражнения, нейроигры, развитие межполушарных взаимодействих)</vt:lpstr>
      <vt:lpstr>Центр «внимательные ушки» (развитие фонематического слуха)</vt:lpstr>
      <vt:lpstr>Центр релаксации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среда логопедического кабинета</dc:title>
  <dc:creator>Usr1021</dc:creator>
  <cp:lastModifiedBy>Метод кабинет</cp:lastModifiedBy>
  <cp:revision>13</cp:revision>
  <dcterms:created xsi:type="dcterms:W3CDTF">2024-09-17T12:10:29Z</dcterms:created>
  <dcterms:modified xsi:type="dcterms:W3CDTF">2024-09-18T02:59:39Z</dcterms:modified>
</cp:coreProperties>
</file>