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89" r:id="rId6"/>
    <p:sldId id="271" r:id="rId7"/>
    <p:sldId id="274" r:id="rId8"/>
    <p:sldId id="275" r:id="rId9"/>
    <p:sldId id="278" r:id="rId10"/>
    <p:sldId id="286" r:id="rId11"/>
    <p:sldId id="285" r:id="rId12"/>
    <p:sldId id="281" r:id="rId13"/>
    <p:sldId id="283" r:id="rId14"/>
    <p:sldId id="280" r:id="rId15"/>
    <p:sldId id="279" r:id="rId16"/>
    <p:sldId id="261" r:id="rId17"/>
    <p:sldId id="262" r:id="rId18"/>
    <p:sldId id="263" r:id="rId19"/>
    <p:sldId id="264" r:id="rId20"/>
    <p:sldId id="266" r:id="rId21"/>
    <p:sldId id="267" r:id="rId22"/>
    <p:sldId id="276" r:id="rId23"/>
    <p:sldId id="268" r:id="rId24"/>
    <p:sldId id="269" r:id="rId25"/>
    <p:sldId id="270" r:id="rId26"/>
    <p:sldId id="265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Курагинский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детский сад № 15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«Модель дня-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«Солнечный день»»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Петрашова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Лидия Николаевна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2023год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Клубный час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«Продукты питания»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IMG_20230317_094623_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«Добро пожаловать!»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IMG-761c91c04f5e503ebfa131885012835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Клубный час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«Сказка и театр»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_20230331_103552_9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5806"/>
            <a:ext cx="4495800" cy="3371850"/>
          </a:xfrm>
          <a:prstGeom prst="rect">
            <a:avLst/>
          </a:prstGeom>
          <a:noFill/>
        </p:spPr>
      </p:pic>
      <p:pic>
        <p:nvPicPr>
          <p:cNvPr id="1027" name="Picture 3" descr="C:\Users\user\Desktop\IMG-d34820bcc7de16b1cfc32853fed8cd2d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2161"/>
            <a:ext cx="4038600" cy="3031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«Угадай, чья тень?»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G-9210f7b51983d97e88959c911f1cf1bd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2056" name="Picture 8" descr="C:\Users\user\Desktop\IMG-74e6caf1fa622ee59d57151bc1dbaae3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«Дружно и весело вместе!»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фото\IMG-84c3f98d476624464f74483a6818763e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35842" name="Picture 2" descr="C:\Users\user\Desktop\моя флешка\фото ШИФОНОВАЯ РАДУГА\Рисунок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103" y="1920875"/>
            <a:ext cx="3326793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«Дружно и весело вместе!»</a:t>
            </a:r>
            <a:endParaRPr lang="ru-RU" b="1" dirty="0"/>
          </a:p>
        </p:txBody>
      </p:sp>
      <p:pic>
        <p:nvPicPr>
          <p:cNvPr id="34818" name="Picture 2" descr="C:\Users\user\Desktop\моя флешка\фото ШИФОНОВАЯ РАДУГА\Рисунок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9823" y="1920875"/>
            <a:ext cx="4013354" cy="4433888"/>
          </a:xfrm>
          <a:prstGeom prst="rect">
            <a:avLst/>
          </a:prstGeom>
          <a:noFill/>
        </p:spPr>
      </p:pic>
      <p:pic>
        <p:nvPicPr>
          <p:cNvPr id="34819" name="Picture 3" descr="C:\Users\user\Desktop\моя флешка\фото ШИФОНОВАЯ РАДУГА\Рисунок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103" y="1920875"/>
            <a:ext cx="3326793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Технология включает в себя 4 среднесрочных  проекта:</a:t>
            </a:r>
          </a:p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«Осень»</a:t>
            </a:r>
          </a:p>
          <a:p>
            <a:pPr marL="742950" indent="-74295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«Зима»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«Весна»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 «Лето»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этап Подготовительный включает: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с детьми для выявления знаний о солнце;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подборка методического материала;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атрибутов для игр, СОД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этап Основной включает: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-чтение и разучивание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стихов, песен;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-игры, связанные с солнцем;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-наблюдения в природе, связанные с солнцем;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-комплекс утренней гимнастики «Лучистое солнышко»;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-творческая мастерская;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эксперементирование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солнцем, солнечными лучами, тенью;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наблюдений, с привлечением родителей, за восходом и закатом солнца;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календарём.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этап  Заключительный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Совместное итоговое мероприятие (коллективная творческая работа, развлечение, экскурсия, презентация  с фотографиями и др.);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промежуточный мониторинг;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Фотоальбом, стенгазета и т. 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2474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8248430" cy="4010218"/>
          </a:xfrm>
        </p:spPr>
        <p:txBody>
          <a:bodyPr>
            <a:normAutofit/>
          </a:bodyPr>
          <a:lstStyle/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Обеспечение эффективной социализации  детей раннего возраста в условиях  дошкольной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86847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Методические пособия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8786874" cy="442915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Радужный круг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Календарь погоды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Теневой театр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Шифоновая радуга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«Радужный круг»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Используется: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Детский совет;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Дидактические игры;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Хороводные, подвижные игры;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Сюжетно-ролевые игры;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Свободная самостоятельная деятельность и т. 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совет»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user\Desktop\фото\IMG_20220202_111133_4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3283" y="1920875"/>
            <a:ext cx="3326434" cy="4433888"/>
          </a:xfrm>
          <a:prstGeom prst="rect">
            <a:avLst/>
          </a:prstGeom>
          <a:noFill/>
        </p:spPr>
      </p:pic>
      <p:pic>
        <p:nvPicPr>
          <p:cNvPr id="32771" name="Picture 3" descr="C:\Users\user\Desktop\фото\IMG_20220314_080732_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283" y="1920875"/>
            <a:ext cx="3326434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263691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Пособие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«Календарь погоды»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Сезонное пособие с карточками, где ребёнок самостоятельно может отмечать погоду, закреплять знания о сезонных  погодные явлениях, обогащать речь новыми словами.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Методика «Загадки театра теней»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Способствует экспериментированию с солнечным светом и тенью, через дидактические игры, игры с фонариком, солнечным зайчиком, зеркалом, собственной тенью ребёнка.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Знакомит с новым видом театрализации сказки.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Шифоновая радуга»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развитию воображения,  мелкой моторики рук, крупной моторики, закрепления названия и инициации цвета, форму.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нетрадиционного рисования тканью, конструирования тканевыми лоскутками.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применения технологии «Модель дня «Солнечный день»»: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раннего возраста обеспечена эффективная  социализация  в условиях  дошкольной организации;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усовершенствована самостоятельность детей в предметно – игровой деятельности и самообслуживании;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расширилась ориентировка в ближайшем окружении;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научились играть и действовать рядом, вместе.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lide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428652"/>
            <a:ext cx="9787006" cy="7716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технологии: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блегчить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адаптацию детей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благоприятный климат в группе;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стимулировать подражание взрослому в выражении эмоциональной отзывчивости;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эмоциональный контакт взрослого и ребенка;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стимулировать формирование доверительных отношений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снизить психофизическое и эмоциональное напряжение; развить сенсомоторные навыки.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Идея технологии: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42984"/>
            <a:ext cx="8568952" cy="538236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особенностью модели является - отсутствие четких временных рамок, но при этом полное соблюдение режимных моментов и прогулки, а так же активное участие детей раннего возраста, независимо от речевого развития.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дня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879" y="1196752"/>
          <a:ext cx="9131121" cy="5661247"/>
        </p:xfrm>
        <a:graphic>
          <a:graphicData uri="http://schemas.openxmlformats.org/presentationml/2006/ole">
            <p:oleObj spid="_x0000_s2050" name="Документ" r:id="rId3" imgW="9807843" imgH="619619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«Солнечный патруль»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user\Downloads\1678781921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958659"/>
            <a:ext cx="4404022" cy="589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Совместная организованная деятельность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«Изготовление таблеток»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ownloads\16787819658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57720"/>
            <a:ext cx="3857652" cy="4611359"/>
          </a:xfrm>
          <a:prstGeom prst="rect">
            <a:avLst/>
          </a:prstGeom>
          <a:noFill/>
        </p:spPr>
      </p:pic>
      <p:pic>
        <p:nvPicPr>
          <p:cNvPr id="6" name="Picture 2" descr="C:\Users\user\Downloads\16787818397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118519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Клубный час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взаимопосещение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«Я житель земного шара»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\Desktop\фото\IMG_20211126_090746_9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3283" y="1920875"/>
            <a:ext cx="3326434" cy="4433888"/>
          </a:xfrm>
          <a:prstGeom prst="rect">
            <a:avLst/>
          </a:prstGeom>
          <a:noFill/>
        </p:spPr>
      </p:pic>
      <p:pic>
        <p:nvPicPr>
          <p:cNvPr id="31747" name="Picture 3" descr="C:\Users\user\Desktop\фото\IMG_20211126_155022_6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«Играем вместе»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wnloads\IMG-1ca15427059f068fb34d6d71cbd9687b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6" name="Picture 2" descr="C:\Users\user\Downloads\IMG-de378dac081edf25a35780491e20b779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1297</TotalTime>
  <Words>443</Words>
  <Application>Microsoft Office PowerPoint</Application>
  <PresentationFormat>Экран (4:3)</PresentationFormat>
  <Paragraphs>86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Поток</vt:lpstr>
      <vt:lpstr>Документ Microsoft Office Word</vt:lpstr>
      <vt:lpstr>Курагинский детский сад № 15</vt:lpstr>
      <vt:lpstr>Цель технологии:</vt:lpstr>
      <vt:lpstr>Задачи технологии:</vt:lpstr>
      <vt:lpstr>Идея технологии:</vt:lpstr>
      <vt:lpstr>Модель дня</vt:lpstr>
      <vt:lpstr>«Солнечный патруль»</vt:lpstr>
      <vt:lpstr>Совместная организованная деятельность «Изготовление таблеток»</vt:lpstr>
      <vt:lpstr>Клубный час (взаимопосещение)  «Я житель земного шара»</vt:lpstr>
      <vt:lpstr>«Играем вместе»</vt:lpstr>
      <vt:lpstr>Клубный час  «Продукты питания»</vt:lpstr>
      <vt:lpstr>«Добро пожаловать!»</vt:lpstr>
      <vt:lpstr>Клубный час  «Сказка и театр»</vt:lpstr>
      <vt:lpstr>Дидактическая игра  «Угадай, чья тень?»</vt:lpstr>
      <vt:lpstr>«Дружно и весело вместе!»</vt:lpstr>
      <vt:lpstr>«Дружно и весело вместе!»</vt:lpstr>
      <vt:lpstr>Слайд 16</vt:lpstr>
      <vt:lpstr>Этапы проекта:</vt:lpstr>
      <vt:lpstr>Слайд 18</vt:lpstr>
      <vt:lpstr>3 этап  Заключительный </vt:lpstr>
      <vt:lpstr>Методические пособия</vt:lpstr>
      <vt:lpstr>«Радужный круг»</vt:lpstr>
      <vt:lpstr>«Детский совет»</vt:lpstr>
      <vt:lpstr>Пособие «Календарь погоды»</vt:lpstr>
      <vt:lpstr>Методика «Загадки театра теней»</vt:lpstr>
      <vt:lpstr>Методика  «Шифоновая радуга»</vt:lpstr>
      <vt:lpstr>    Результаты применения технологии «Модель дня «Солнечный день»»: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Курагинский детский сад № 15</dc:title>
  <dc:creator>user</dc:creator>
  <cp:lastModifiedBy>user</cp:lastModifiedBy>
  <cp:revision>27</cp:revision>
  <dcterms:created xsi:type="dcterms:W3CDTF">2023-03-06T03:34:36Z</dcterms:created>
  <dcterms:modified xsi:type="dcterms:W3CDTF">2023-05-01T03:51:26Z</dcterms:modified>
</cp:coreProperties>
</file>