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www.youtube.com/watch?v=_MKXpmc6k-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7918648" cy="26917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на тему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народов севера Красноярского края»</a:t>
            </a:r>
            <a:b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7520880" cy="3024336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Капустина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Зимняя мужская одежда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называется...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83568" y="2564904"/>
            <a:ext cx="2520280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274579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220072" y="2511332"/>
            <a:ext cx="2592288" cy="111525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096" y="27765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Малица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15816" y="4365104"/>
            <a:ext cx="2808312" cy="122413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45811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Капор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чем перевозят  ненцы вещи во время кочевания?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1974950" cy="197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73020"/>
            <a:ext cx="3048000" cy="171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5256"/>
            <a:ext cx="2843808" cy="189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сколько лет можно возвратиться на прежнюю стоянку для выпаса оленей?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914400" lvl="2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61232" y="2708920"/>
            <a:ext cx="207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699725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8304" y="306896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 называется праздник, посвященный приходу весны?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7544" y="2430180"/>
            <a:ext cx="1800200" cy="129614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256490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солнца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491880" y="2430180"/>
            <a:ext cx="1800200" cy="150287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91880" y="256490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оленевода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444208" y="2245514"/>
            <a:ext cx="1944216" cy="187220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04248" y="256490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весны и тундры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Что такое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2304256" cy="153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2416656" cy="161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10017"/>
            <a:ext cx="2338390" cy="154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5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Важенка – это…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5024"/>
            <a:ext cx="2664296" cy="182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195736" cy="155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7946"/>
            <a:ext cx="2232248" cy="254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 в викторине !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ответить на вопросы викторины, просим посмотреть документальный фильм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https://www.youtube.com/watch?v=_MKXpmc6k-4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просмотра!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292080" y="4797152"/>
            <a:ext cx="288032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 чем можно добраться  до  жителей  севера Сибири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(жми на правильный ответ)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15162"/>
            <a:ext cx="2469176" cy="159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84" y="2973647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15161"/>
            <a:ext cx="2463992" cy="164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3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местность, где проживают ненцы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(жми на правильный ответ)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55576" y="2852936"/>
            <a:ext cx="2952328" cy="122413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8726" y="3080283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436096" y="2852936"/>
            <a:ext cx="2736304" cy="122413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67393" y="314183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915816" y="4581128"/>
            <a:ext cx="3240360" cy="14401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Чем питаются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(жми на правильный ответ)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" b="10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005064"/>
            <a:ext cx="273630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42" b="100000" l="681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7417"/>
            <a:ext cx="2011288" cy="199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70936"/>
            <a:ext cx="1926185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70520"/>
            <a:ext cx="2290828" cy="1718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9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61795E-6 C 0.02518 0.00209 0.0257 -0.00277 0.03837 0.02059 C 0.04219 0.03539 0.03699 0.01712 0.04306 0.03284 C 0.04549 0.03909 0.04601 0.04672 0.04775 0.05343 C 0.04723 0.06291 0.04792 0.07285 0.04619 0.0821 C 0.04393 0.09367 0.03247 0.10292 0.02605 0.1087 C 0.0139 0.11957 -0.00676 0.12651 -0.02152 0.12905 C -0.04878 0.14108 -0.08176 0.14038 -0.10919 0.14154 C -0.11805 0.14408 -0.12656 0.14871 -0.13541 0.15172 C -0.13871 0.15472 -0.14114 0.15935 -0.14461 0.16189 C -0.14669 0.16351 -0.16024 0.17091 -0.16319 0.17207 C -0.17378 0.18155 -0.16892 0.17877 -0.1769 0.18247 C -0.17899 0.19057 -0.18246 0.19404 -0.18767 0.19889 C -0.18975 0.20676 -0.19079 0.21046 -0.19687 0.21323 C -0.20607 0.24885 -0.23263 0.27036 -0.24774 0.30135 C -0.25086 0.30782 -0.25242 0.31522 -0.25538 0.3217 C -0.26579 0.34482 -0.27916 0.3661 -0.28923 0.38946 C -0.296 0.40495 -0.30051 0.4216 -0.30763 0.43664 C -0.30624 0.46046 -0.30624 0.46647 -0.30624 0.45491 " pathEditMode="relative" ptsTypes="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  называется жилище кочующих ненцев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(жми на правильные ответы)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5851" y="2416242"/>
            <a:ext cx="1872208" cy="436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241624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5851" y="3212976"/>
            <a:ext cx="187220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32657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5851" y="4077072"/>
            <a:ext cx="187220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39859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Балок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6482" y="4909051"/>
            <a:ext cx="1722443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1875" y="494040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5.Как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 печка  в чуме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(жми на правильный ответ)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Буржуйка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9888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86104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лектрическая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плита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строганина?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87" y="1340768"/>
            <a:ext cx="2593175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82743"/>
            <a:ext cx="3024336" cy="201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796136" y="4581128"/>
            <a:ext cx="2890664" cy="15450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Строганина 🦅 Охотник-Рыболов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16424" cy="24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Ягушка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–это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…(жми на правильный ответ)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1561438"/>
            <a:ext cx="291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зимняя одежда из шкур оленя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98884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олененок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64502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игрушка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на тему  «Жизнь народов севера Красноярского края» </vt:lpstr>
      <vt:lpstr> Для того чтобы ответить на вопросы викторины, просим посмотреть документальный фильм </vt:lpstr>
      <vt:lpstr>Презентация PowerPoint</vt:lpstr>
      <vt:lpstr>Презентация PowerPoint</vt:lpstr>
      <vt:lpstr>Презентация PowerPoint</vt:lpstr>
      <vt:lpstr>Презентация PowerPoint</vt:lpstr>
      <vt:lpstr> 5.Как называется  печка  в чуме? (жми на правильный ответ) </vt:lpstr>
      <vt:lpstr>6. Что такое строганина? </vt:lpstr>
      <vt:lpstr>7. Ягушка –это…(жми на правильный ответ) </vt:lpstr>
      <vt:lpstr> 8. Зимняя мужская одежда называется... </vt:lpstr>
      <vt:lpstr> 9. На чем перевозят  ненцы вещи во время кочевания? </vt:lpstr>
      <vt:lpstr>   10. Через сколько лет можно возвратиться на прежнюю стоянку для выпаса оленей? </vt:lpstr>
      <vt:lpstr> 11. Как  называется праздник, посвященный приходу весны? </vt:lpstr>
      <vt:lpstr>12. Что такое Хейро? </vt:lpstr>
      <vt:lpstr>  13. Важенка – это…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на тему  «Жизнь народов севера Красноярского края» </dc:title>
  <dc:creator>uzer</dc:creator>
  <cp:lastModifiedBy>Пользователь Windows</cp:lastModifiedBy>
  <cp:revision>14</cp:revision>
  <dcterms:created xsi:type="dcterms:W3CDTF">2022-02-04T07:04:07Z</dcterms:created>
  <dcterms:modified xsi:type="dcterms:W3CDTF">2022-10-19T08:23:03Z</dcterms:modified>
</cp:coreProperties>
</file>