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305800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>Квест-игра </a:t>
            </a:r>
            <a:r>
              <a:rPr lang="ru-RU" b="1" i="1" dirty="0"/>
              <a:t>с </a:t>
            </a:r>
            <a:r>
              <a:rPr lang="ru-RU" b="1" i="1" dirty="0" smtClean="0"/>
              <a:t>для детей и родителей</a:t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b="1" i="1" dirty="0" smtClean="0"/>
              <a:t>«Рождественские </a:t>
            </a:r>
            <a:r>
              <a:rPr lang="ru-RU" b="1" i="1" dirty="0"/>
              <a:t>чудеса»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575920" y="5013176"/>
            <a:ext cx="2948136" cy="944488"/>
          </a:xfrm>
          <a:prstGeom prst="rect">
            <a:avLst/>
          </a:prstGeom>
        </p:spPr>
        <p:txBody>
          <a:bodyPr vert="horz" lIns="0" tIns="45720" rIns="0" bIns="0" anchor="b">
            <a:normAutofit fontScale="4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dirty="0" smtClean="0"/>
              <a:t>Составители: </a:t>
            </a:r>
            <a:r>
              <a:rPr lang="ru-RU" b="1" i="1" dirty="0" err="1" smtClean="0"/>
              <a:t>Ахмадеева</a:t>
            </a:r>
            <a:r>
              <a:rPr lang="ru-RU" b="1" i="1" dirty="0" smtClean="0"/>
              <a:t> А.А.</a:t>
            </a:r>
          </a:p>
          <a:p>
            <a:pPr algn="ctr"/>
            <a:r>
              <a:rPr lang="ru-RU" b="1" i="1" dirty="0" smtClean="0"/>
              <a:t>Пирожкова А.А.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850186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Второе задание </a:t>
            </a:r>
            <a:r>
              <a:rPr lang="ru-RU" dirty="0" smtClean="0"/>
              <a:t>квест-игры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3"/>
            <a:ext cx="7704856" cy="4767808"/>
          </a:xfrm>
        </p:spPr>
      </p:pic>
    </p:spTree>
    <p:extLst>
      <p:ext uri="{BB962C8B-B14F-4D97-AF65-F5344CB8AC3E}">
        <p14:creationId xmlns:p14="http://schemas.microsoft.com/office/powerpoint/2010/main" val="1034891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632848" cy="5462067"/>
          </a:xfrm>
        </p:spPr>
      </p:pic>
    </p:spTree>
    <p:extLst>
      <p:ext uri="{BB962C8B-B14F-4D97-AF65-F5344CB8AC3E}">
        <p14:creationId xmlns:p14="http://schemas.microsoft.com/office/powerpoint/2010/main" val="121301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Разгадывание кроссворда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600200"/>
            <a:ext cx="7416824" cy="4853136"/>
          </a:xfrm>
        </p:spPr>
      </p:pic>
    </p:spTree>
    <p:extLst>
      <p:ext uri="{BB962C8B-B14F-4D97-AF65-F5344CB8AC3E}">
        <p14:creationId xmlns:p14="http://schemas.microsoft.com/office/powerpoint/2010/main" val="141910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8208912" cy="5688632"/>
          </a:xfrm>
        </p:spPr>
      </p:pic>
    </p:spTree>
    <p:extLst>
      <p:ext uri="{BB962C8B-B14F-4D97-AF65-F5344CB8AC3E}">
        <p14:creationId xmlns:p14="http://schemas.microsoft.com/office/powerpoint/2010/main" val="2278734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Третье задание </a:t>
            </a:r>
            <a:r>
              <a:rPr lang="ru-RU" b="1" dirty="0" smtClean="0"/>
              <a:t>квест-игры </a:t>
            </a:r>
            <a:r>
              <a:rPr lang="ru-RU" b="1" dirty="0" smtClean="0"/>
              <a:t>«Спортивные состязания»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280919" cy="5328592"/>
          </a:xfrm>
        </p:spPr>
      </p:pic>
    </p:spTree>
    <p:extLst>
      <p:ext uri="{BB962C8B-B14F-4D97-AF65-F5344CB8AC3E}">
        <p14:creationId xmlns:p14="http://schemas.microsoft.com/office/powerpoint/2010/main" val="2413219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7848871" cy="6192688"/>
          </a:xfrm>
        </p:spPr>
      </p:pic>
    </p:spTree>
    <p:extLst>
      <p:ext uri="{BB962C8B-B14F-4D97-AF65-F5344CB8AC3E}">
        <p14:creationId xmlns:p14="http://schemas.microsoft.com/office/powerpoint/2010/main" val="870543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6632"/>
            <a:ext cx="8856984" cy="6624736"/>
          </a:xfrm>
        </p:spPr>
      </p:pic>
    </p:spTree>
    <p:extLst>
      <p:ext uri="{BB962C8B-B14F-4D97-AF65-F5344CB8AC3E}">
        <p14:creationId xmlns:p14="http://schemas.microsoft.com/office/powerpoint/2010/main" val="1454637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476672"/>
            <a:ext cx="7992888" cy="6048672"/>
          </a:xfrm>
        </p:spPr>
      </p:pic>
    </p:spTree>
    <p:extLst>
      <p:ext uri="{BB962C8B-B14F-4D97-AF65-F5344CB8AC3E}">
        <p14:creationId xmlns:p14="http://schemas.microsoft.com/office/powerpoint/2010/main" val="606463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7920880" cy="5688632"/>
          </a:xfrm>
        </p:spPr>
      </p:pic>
    </p:spTree>
    <p:extLst>
      <p:ext uri="{BB962C8B-B14F-4D97-AF65-F5344CB8AC3E}">
        <p14:creationId xmlns:p14="http://schemas.microsoft.com/office/powerpoint/2010/main" val="2379249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6264696"/>
          </a:xfrm>
        </p:spPr>
      </p:pic>
    </p:spTree>
    <p:extLst>
      <p:ext uri="{BB962C8B-B14F-4D97-AF65-F5344CB8AC3E}">
        <p14:creationId xmlns:p14="http://schemas.microsoft.com/office/powerpoint/2010/main" val="1785759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5602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/>
              <a:t>Цель</a:t>
            </a:r>
            <a:r>
              <a:rPr lang="ru-RU" b="1" i="1" dirty="0" smtClean="0"/>
              <a:t>: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ознакомление детей с  русским народным праздником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«Святки», 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происхождением и основными идеями.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703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280920" cy="5832648"/>
          </a:xfrm>
        </p:spPr>
      </p:pic>
    </p:spTree>
    <p:extLst>
      <p:ext uri="{BB962C8B-B14F-4D97-AF65-F5344CB8AC3E}">
        <p14:creationId xmlns:p14="http://schemas.microsoft.com/office/powerpoint/2010/main" val="4015260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Выполнили все задания </a:t>
            </a:r>
            <a:r>
              <a:rPr lang="ru-RU" sz="3200" b="1" dirty="0" smtClean="0"/>
              <a:t>квест-игры </a:t>
            </a:r>
            <a:r>
              <a:rPr lang="ru-RU" sz="3200" b="1" dirty="0" smtClean="0"/>
              <a:t>и </a:t>
            </a:r>
            <a:r>
              <a:rPr lang="ru-RU" sz="3200" b="1" dirty="0" smtClean="0"/>
              <a:t>черти </a:t>
            </a:r>
            <a:r>
              <a:rPr lang="ru-RU" sz="3200" b="1" dirty="0" smtClean="0"/>
              <a:t>вернули нам скомороха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920880" cy="4857403"/>
          </a:xfrm>
        </p:spPr>
      </p:pic>
    </p:spTree>
    <p:extLst>
      <p:ext uri="{BB962C8B-B14F-4D97-AF65-F5344CB8AC3E}">
        <p14:creationId xmlns:p14="http://schemas.microsoft.com/office/powerpoint/2010/main" val="2439378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После того, как </a:t>
            </a:r>
            <a:r>
              <a:rPr lang="ru-RU" b="1" dirty="0" smtClean="0"/>
              <a:t>черти </a:t>
            </a:r>
            <a:r>
              <a:rPr lang="ru-RU" b="1" dirty="0" smtClean="0"/>
              <a:t>вернули скомороха , мы продолжили </a:t>
            </a:r>
            <a:r>
              <a:rPr lang="ru-RU" b="1" dirty="0" smtClean="0"/>
              <a:t>отмечать Святки веселыми играми, колядками и забавами!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87932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305800" cy="3600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Вставь групповое фото, Я,М, которые делала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15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53336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solidFill>
                  <a:schemeClr val="tx1"/>
                </a:solidFill>
              </a:rPr>
              <a:t>Задачи:</a:t>
            </a:r>
            <a:r>
              <a:rPr lang="ru-RU" sz="2000" b="1" i="1" dirty="0">
                <a:solidFill>
                  <a:schemeClr val="tx1"/>
                </a:solidFill>
              </a:rPr>
              <a:t/>
            </a:r>
            <a:br>
              <a:rPr lang="ru-RU" sz="2000" b="1" i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Дать представление о «Святках» как о ярком развлечении для детей и взрослых с веселыми играми, переодеваниями, колядками, шутками и забавами.  Познакомить детей с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квестом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как одной из форм приключенческой игры, ее правилами. Закрепить  умение отгадывать ребусы, загадки, отвечать полным предложением на поставленный вопрос, умение слушать воспитателя.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Научить детей «читать» карту - план, следовать его заданиям, соблюдать правила игры. Обогатить словарный запас: скоморох, квест, коляда, колядки, святки, гуляния, рождество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Развивающие: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смекалку,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логическое мышление, творческую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активность, воображение, концентрацию внимания.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памяти через разучивание колядок. Сформировать у детей умение ориентироваться в пространстве, координацию движений, ловкость, быстроту, аккуратность и точность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движений.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-</a:t>
            </a:r>
            <a:r>
              <a:rPr lang="ru-RU" sz="2000" b="1" i="1" dirty="0">
                <a:solidFill>
                  <a:schemeClr val="tx1"/>
                </a:solidFill>
              </a:rPr>
              <a:t> 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Воспитательные: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уважение к традициям и культуре своего народа, поощрять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инициативу ребенка, умение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действовать в команде.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3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такое квест?</a:t>
            </a:r>
            <a:br>
              <a:rPr lang="ru-RU" dirty="0" smtClean="0"/>
            </a:br>
            <a:r>
              <a:rPr lang="ru-RU" dirty="0" smtClean="0"/>
              <a:t> (</a:t>
            </a:r>
            <a:r>
              <a:rPr lang="ru-RU" sz="3600" dirty="0" smtClean="0"/>
              <a:t>как мы объясняли его правила  детям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Квест – это игра-приключение в которой участникам необходимо некий </a:t>
            </a:r>
            <a:r>
              <a:rPr lang="ru-RU" dirty="0"/>
              <a:t>путь </a:t>
            </a:r>
            <a:r>
              <a:rPr lang="ru-RU" dirty="0" smtClean="0"/>
              <a:t>последовательно </a:t>
            </a:r>
            <a:r>
              <a:rPr lang="ru-RU" dirty="0"/>
              <a:t>преодолевать все трудности и препятствия </a:t>
            </a:r>
            <a:r>
              <a:rPr lang="ru-RU" dirty="0" smtClean="0"/>
              <a:t>в </a:t>
            </a:r>
            <a:r>
              <a:rPr lang="ru-RU" dirty="0"/>
              <a:t>виде выполнения заданий различной сложности. </a:t>
            </a:r>
            <a:r>
              <a:rPr lang="ru-RU" dirty="0" smtClean="0"/>
              <a:t>Отличается </a:t>
            </a:r>
            <a:r>
              <a:rPr lang="ru-RU" dirty="0"/>
              <a:t>она тем, что пока не пройдено задание – дальше </a:t>
            </a:r>
            <a:r>
              <a:rPr lang="ru-RU" dirty="0" smtClean="0"/>
              <a:t>участникам никак </a:t>
            </a:r>
            <a:r>
              <a:rPr lang="ru-RU" dirty="0"/>
              <a:t>не пройти. В течение всей игры нужно искать </a:t>
            </a:r>
            <a:r>
              <a:rPr lang="ru-RU" dirty="0" smtClean="0"/>
              <a:t>подсказки </a:t>
            </a:r>
            <a:r>
              <a:rPr lang="ru-RU" dirty="0"/>
              <a:t>и какие-то вещи, а после — думать, какая может быть между ними взаимосвязь.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846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 нам на Рождественские Святки пришли скоморохи!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" y="2791157"/>
            <a:ext cx="4035829" cy="26933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4038600" cy="2928243"/>
          </a:xfrm>
        </p:spPr>
      </p:pic>
    </p:spTree>
    <p:extLst>
      <p:ext uri="{BB962C8B-B14F-4D97-AF65-F5344CB8AC3E}">
        <p14:creationId xmlns:p14="http://schemas.microsoft.com/office/powerpoint/2010/main" val="1689968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511480" cy="6264696"/>
          </a:xfrm>
        </p:spPr>
      </p:pic>
    </p:spTree>
    <p:extLst>
      <p:ext uri="{BB962C8B-B14F-4D97-AF65-F5344CB8AC3E}">
        <p14:creationId xmlns:p14="http://schemas.microsoft.com/office/powerpoint/2010/main" val="1206540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ru-RU" dirty="0" smtClean="0"/>
              <a:t>Первое задание </a:t>
            </a:r>
            <a:r>
              <a:rPr lang="ru-RU" dirty="0" smtClean="0"/>
              <a:t>квест-игры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992888" cy="5328592"/>
          </a:xfrm>
        </p:spPr>
      </p:pic>
    </p:spTree>
    <p:extLst>
      <p:ext uri="{BB962C8B-B14F-4D97-AF65-F5344CB8AC3E}">
        <p14:creationId xmlns:p14="http://schemas.microsoft.com/office/powerpoint/2010/main" val="1795552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08720"/>
            <a:ext cx="5220072" cy="563548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82" y="908720"/>
            <a:ext cx="3920530" cy="5616624"/>
          </a:xfrm>
        </p:spPr>
      </p:pic>
    </p:spTree>
    <p:extLst>
      <p:ext uri="{BB962C8B-B14F-4D97-AF65-F5344CB8AC3E}">
        <p14:creationId xmlns:p14="http://schemas.microsoft.com/office/powerpoint/2010/main" val="3751227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Продолжаем искать скомороха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632848" cy="5256584"/>
          </a:xfrm>
        </p:spPr>
      </p:pic>
    </p:spTree>
    <p:extLst>
      <p:ext uri="{BB962C8B-B14F-4D97-AF65-F5344CB8AC3E}">
        <p14:creationId xmlns:p14="http://schemas.microsoft.com/office/powerpoint/2010/main" val="1377721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</TotalTime>
  <Words>137</Words>
  <Application>Microsoft Office PowerPoint</Application>
  <PresentationFormat>Экран (4:3)</PresentationFormat>
  <Paragraphs>16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       Квест-игра с для детей и родителей  «Рождественские чудеса»</vt:lpstr>
      <vt:lpstr>Цель:   ознакомление детей с  русским народным праздником «Святки», его происхождением и основными идеями.  </vt:lpstr>
      <vt:lpstr>Задачи: Образовательные: Дать представление о «Святках» как о ярком развлечении для детей и взрослых с веселыми играми, переодеваниями, колядками, шутками и забавами.  Познакомить детей с квестом – как одной из форм приключенческой игры, ее правилами. Закрепить  умение отгадывать ребусы, загадки, отвечать полным предложением на поставленный вопрос, умение слушать воспитателя. Научить детей «читать» карту - план, следовать его заданиям, соблюдать правила игры. Обогатить словарный запас: скоморох, квест, коляда, колядки, святки, гуляния, рождество.  - Развивающие:  развивать смекалку, логическое мышление, творческую активность, воображение, концентрацию внимания. Развить памяти через разучивание колядок. Сформировать у детей умение ориентироваться в пространстве, координацию движений, ловкость, быстроту, аккуратность и точность движений.   - Воспитательные: Воспитывать уважение к традициям и культуре своего народа, поощрять инициативу ребенка, умение действовать в команде.   </vt:lpstr>
      <vt:lpstr>Что такое квест?  (как мы объясняли его правила  детям)</vt:lpstr>
      <vt:lpstr>К нам на Рождественские Святки пришли скоморохи!</vt:lpstr>
      <vt:lpstr>Презентация PowerPoint</vt:lpstr>
      <vt:lpstr>Первое задание квест-игры</vt:lpstr>
      <vt:lpstr>Презентация PowerPoint</vt:lpstr>
      <vt:lpstr>Продолжаем искать скомороха</vt:lpstr>
      <vt:lpstr>Второе задание квест-игры</vt:lpstr>
      <vt:lpstr>Презентация PowerPoint</vt:lpstr>
      <vt:lpstr>Разгадывание кроссворда</vt:lpstr>
      <vt:lpstr>Презентация PowerPoint</vt:lpstr>
      <vt:lpstr>Третье задание квест-игры «Спортивные состязания»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Выполнили все задания квест-игры и черти вернули нам скомороха</vt:lpstr>
      <vt:lpstr>После того, как черти вернули скомороха , мы продолжили отмечать Святки веселыми играми, колядками и забавами!</vt:lpstr>
      <vt:lpstr>СПАСИБО ЗА ВНИМАНИЕ! Вставь групповое фото, Я,М, которые делала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Квест-игра с родителями «Рождественские чудеса»</dc:title>
  <dc:creator>User</dc:creator>
  <cp:lastModifiedBy>User</cp:lastModifiedBy>
  <cp:revision>11</cp:revision>
  <dcterms:created xsi:type="dcterms:W3CDTF">2018-02-07T05:46:17Z</dcterms:created>
  <dcterms:modified xsi:type="dcterms:W3CDTF">2018-02-07T09:20:31Z</dcterms:modified>
</cp:coreProperties>
</file>