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G_0007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3168650"/>
          </a:xfrm>
        </p:spPr>
        <p:txBody>
          <a:bodyPr/>
          <a:lstStyle/>
          <a:p>
            <a:pPr eaLnBrk="1" hangingPunct="1"/>
            <a:endParaRPr lang="ru-RU" altLang="ru-RU" b="1" smtClean="0">
              <a:solidFill>
                <a:srgbClr val="CC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8113" y="3860800"/>
            <a:ext cx="6400800" cy="1752600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55650" y="1196975"/>
            <a:ext cx="7704138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«История создания 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лыж  и  развития 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лыжного спорта»</a:t>
            </a: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5292725" y="5732463"/>
            <a:ext cx="377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947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11525" cy="22320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779838" y="692150"/>
            <a:ext cx="5184775" cy="182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8000"/>
              </a:lnSpc>
              <a:spcBef>
                <a:spcPts val="600"/>
              </a:spcBef>
            </a:pPr>
            <a:r>
              <a:rPr lang="ru-RU" altLang="ru-RU" dirty="0"/>
              <a:t>В последнее время большую популярность приобрел </a:t>
            </a:r>
            <a:r>
              <a:rPr lang="ru-RU" altLang="ru-RU" b="1" dirty="0"/>
              <a:t>сноуборд</a:t>
            </a:r>
            <a:r>
              <a:rPr lang="ru-RU" altLang="ru-RU" dirty="0"/>
              <a:t> — широкая </a:t>
            </a:r>
            <a:r>
              <a:rPr lang="ru-RU" altLang="ru-RU" dirty="0" err="1"/>
              <a:t>монолыжа</a:t>
            </a:r>
            <a:r>
              <a:rPr lang="ru-RU" altLang="ru-RU" dirty="0"/>
              <a:t>, к которой крепятся обе ноги человека. Начиная с 2002 года этот вид спорта стал олимпийским. 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3311525" cy="20605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3240088" cy="2016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8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9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827088" y="404813"/>
            <a:ext cx="8137525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8000"/>
              </a:lnSpc>
              <a:spcBef>
                <a:spcPts val="600"/>
              </a:spcBef>
            </a:pPr>
            <a:r>
              <a:rPr lang="ru-RU" altLang="ru-RU" sz="2000" b="1"/>
              <a:t>  Лыжи человек придумал очень давно. У берегов Белого моря встречаются выбитые на скалах изображения лыж, а на Скандинавском полуострове найдены лыжи, которым 2- 4 тысячи лет.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b="1"/>
          </a:p>
        </p:txBody>
      </p:sp>
      <p:pic>
        <p:nvPicPr>
          <p:cNvPr id="5126" name="Picture 6" descr="IMG_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769100" cy="43195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3816350" cy="5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     </a:t>
            </a:r>
            <a:r>
              <a:rPr lang="ru-RU" altLang="ru-RU" sz="2400" b="1"/>
              <a:t>На охоте, передви-гаясь по глубокому снегу, древний человек случайно наступил на ветку, кору или кусок дерева и почувство-вал, что ему удобно стоять на снегу, он больше не провалива-ется. Это натолкнуло его на мысль привя-зать деревянные палки к ногам, чтобы было удобнее охотиться.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 b="1"/>
          </a:p>
        </p:txBody>
      </p:sp>
      <p:pic>
        <p:nvPicPr>
          <p:cNvPr id="16390" name="Picture 6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4752975" cy="62642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640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         </a:t>
            </a:r>
            <a:r>
              <a:rPr lang="ru-RU" altLang="ru-RU" sz="2000" b="1"/>
              <a:t>Еще древний человек придумал обтягивать деревянные обрубки шкурой зверей, чтобы лучше скользить. Такие лыжи можно увидеть в музеях лыжного спорта. Долгое время ступающие лыжи и скользящие применялись одновременно. Посмотрите, вот такие ступающие лыжи были у древних людей </a:t>
            </a:r>
          </a:p>
        </p:txBody>
      </p:sp>
      <p:pic>
        <p:nvPicPr>
          <p:cNvPr id="7171" name="Picture 5" descr="IMG_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3600450" cy="40338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6" descr="лыж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3635375" cy="39608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55650" y="5373688"/>
            <a:ext cx="7920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 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84213" y="5949950"/>
            <a:ext cx="792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Наши  предки пользовались лыжами на войне и в быту.</a:t>
            </a:r>
          </a:p>
        </p:txBody>
      </p:sp>
      <p:pic>
        <p:nvPicPr>
          <p:cNvPr id="9220" name="Picture 6" descr="IMG_0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6043613" cy="3365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MG_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5102225" cy="38528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820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  </a:t>
            </a:r>
            <a:r>
              <a:rPr lang="ru-RU" altLang="ru-RU" sz="2000" b="1"/>
              <a:t>Лыжным спортом занимаются самые сильные, самые выносливые и самые быстрые люди, их называют спортсменами - лыжниками. Спортсмены выступают в  различных соревнованиях на лыжах, например в  Олимпийских играх, где соревнуются люди из разных стран. И только сильнейший получает медаль из золота и становится олимпийским чемпионом</a:t>
            </a:r>
            <a:r>
              <a:rPr lang="ru-RU" altLang="ru-RU"/>
              <a:t>. 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3455987" cy="44624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608512" cy="6478588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455987" cy="381635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364163" y="443706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508625" y="4365625"/>
            <a:ext cx="3240088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   По пять золотых     медалей получили </a:t>
            </a:r>
          </a:p>
          <a:p>
            <a:pPr eaLnBrk="1" hangingPunct="1"/>
            <a:r>
              <a:rPr lang="ru-RU" altLang="ru-RU" sz="2400" b="1"/>
              <a:t>Любовь Егорова и Лариса Лазутина.</a:t>
            </a:r>
          </a:p>
          <a:p>
            <a:pPr eaLnBrk="1" hangingPunct="1"/>
            <a:endParaRPr lang="ru-RU" altLang="ru-RU" sz="2400" b="1"/>
          </a:p>
          <a:p>
            <a:pPr eaLnBrk="1" hangingPunct="1">
              <a:spcBef>
                <a:spcPct val="50000"/>
              </a:spcBef>
            </a:pPr>
            <a:endParaRPr lang="ru-RU" altLang="ru-RU" sz="2400" b="1"/>
          </a:p>
        </p:txBody>
      </p:sp>
    </p:spTree>
    <p:extLst>
      <p:ext uri="{BB962C8B-B14F-4D97-AF65-F5344CB8AC3E}">
        <p14:creationId xmlns:p14="http://schemas.microsoft.com/office/powerpoint/2010/main" val="32179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75688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8000"/>
              </a:lnSpc>
              <a:spcBef>
                <a:spcPts val="600"/>
              </a:spcBef>
            </a:pPr>
            <a:r>
              <a:rPr lang="ru-RU" altLang="ru-RU" sz="2000" b="1"/>
              <a:t>      Лыжный спорт включает несколько видов: лыжные гонки, горнолыжный спорт, биатлон (стрельба и гонка), прыжки с трамплина, лыжное двоеборье (прыжки с трамплина и гонка), фристайл.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b="1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"/>
          <a:stretch>
            <a:fillRect/>
          </a:stretch>
        </p:blipFill>
        <p:spPr bwMode="auto">
          <a:xfrm>
            <a:off x="250825" y="2060575"/>
            <a:ext cx="2805113" cy="36004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23850" y="5876925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Лыжная гонка</a:t>
            </a:r>
          </a:p>
        </p:txBody>
      </p:sp>
      <p:pic>
        <p:nvPicPr>
          <p:cNvPr id="14341" name="Picture 7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219" r="3166" b="2962"/>
          <a:stretch>
            <a:fillRect/>
          </a:stretch>
        </p:blipFill>
        <p:spPr bwMode="auto">
          <a:xfrm>
            <a:off x="6372225" y="2060575"/>
            <a:ext cx="2519363" cy="36004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9" descr="IMG_0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908" r="4552" b="6450"/>
          <a:stretch>
            <a:fillRect/>
          </a:stretch>
        </p:blipFill>
        <p:spPr bwMode="auto">
          <a:xfrm>
            <a:off x="3275013" y="2060575"/>
            <a:ext cx="2879725" cy="3598863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3348038" y="594995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 Прыжки с трамплина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6372225" y="5949950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Горнолыжный спорт</a:t>
            </a:r>
          </a:p>
        </p:txBody>
      </p:sp>
    </p:spTree>
    <p:extLst>
      <p:ext uri="{BB962C8B-B14F-4D97-AF65-F5344CB8AC3E}">
        <p14:creationId xmlns:p14="http://schemas.microsoft.com/office/powerpoint/2010/main" val="15713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2021-02-01T05:35:03Z</dcterms:created>
  <dcterms:modified xsi:type="dcterms:W3CDTF">2021-02-01T06:48:22Z</dcterms:modified>
</cp:coreProperties>
</file>