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291264" cy="3056384"/>
          </a:xfrm>
        </p:spPr>
        <p:txBody>
          <a:bodyPr/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Сказка </a:t>
            </a:r>
            <a:br>
              <a:rPr lang="ru-RU" sz="5400" b="1" dirty="0" smtClean="0"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«Ленивый котенок»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7160840" cy="2209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Артикуляционная гимнастика</a:t>
            </a:r>
          </a:p>
          <a:p>
            <a:endParaRPr lang="ru-RU" sz="1500" dirty="0" smtClean="0">
              <a:solidFill>
                <a:schemeClr val="tx1"/>
              </a:solidFill>
            </a:endParaRPr>
          </a:p>
          <a:p>
            <a:pPr marL="2781300" algn="l"/>
            <a:endParaRPr lang="ru-RU" sz="1500" dirty="0" smtClean="0">
              <a:solidFill>
                <a:schemeClr val="tx1"/>
              </a:solidFill>
            </a:endParaRPr>
          </a:p>
          <a:p>
            <a:pPr marL="2781300" algn="l"/>
            <a:r>
              <a:rPr lang="ru-RU" sz="1100" dirty="0" smtClean="0">
                <a:solidFill>
                  <a:schemeClr val="tx1"/>
                </a:solidFill>
              </a:rPr>
              <a:t>МБДОУ </a:t>
            </a:r>
            <a:r>
              <a:rPr lang="ru-RU" sz="1100" dirty="0" err="1" smtClean="0">
                <a:solidFill>
                  <a:schemeClr val="tx1"/>
                </a:solidFill>
              </a:rPr>
              <a:t>Курагинский</a:t>
            </a:r>
            <a:r>
              <a:rPr lang="ru-RU" sz="1100" dirty="0" smtClean="0">
                <a:solidFill>
                  <a:schemeClr val="tx1"/>
                </a:solidFill>
              </a:rPr>
              <a:t> детский сад № 15</a:t>
            </a:r>
          </a:p>
          <a:p>
            <a:pPr marL="2781300" algn="l"/>
            <a:r>
              <a:rPr lang="ru-RU" sz="1100" dirty="0" smtClean="0">
                <a:solidFill>
                  <a:schemeClr val="tx1"/>
                </a:solidFill>
              </a:rPr>
              <a:t>Учитель-логопед, Бондаренко Н.В.</a:t>
            </a:r>
          </a:p>
          <a:p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1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Каждое утро они чистили зубы. («Почистили зубки».)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5292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20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Котик </a:t>
            </a:r>
            <a:r>
              <a:rPr lang="ru-RU" dirty="0"/>
              <a:t>исправил часы. (Язык вправо-влево.)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5790"/>
            <a:ext cx="8568952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Петушок смолол зерно на мельнице. (Круговые движения языком.)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28092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45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Потом они пошли кататься на качелях. (Язык вверх-вниз.)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56895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07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Хитрая лиса решила украсть петушка. Стала </a:t>
            </a:r>
            <a:r>
              <a:rPr lang="ru-RU" dirty="0" smtClean="0"/>
              <a:t>она прыгать </a:t>
            </a:r>
            <a:r>
              <a:rPr lang="ru-RU" dirty="0"/>
              <a:t>через забор. (Щелканье языком.)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308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Зайчик все это увидел, решил предупредить петушка и забил в барабан. (Д-д-д-д</a:t>
            </a:r>
            <a:r>
              <a:rPr lang="ru-RU" dirty="0" smtClean="0"/>
              <a:t>!).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1" y="2044907"/>
            <a:ext cx="8245391" cy="2896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1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И спас петушка и стали они дружно жить втроем, котик, петушок и зайчик.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Конец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2090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Учимся - играя </a:t>
            </a:r>
            <a:br>
              <a:rPr lang="ru-RU" dirty="0" smtClean="0"/>
            </a:br>
            <a:r>
              <a:rPr lang="ru-RU" sz="2700" dirty="0" smtClean="0"/>
              <a:t>(используя сказку)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Цель артикуляционной гимнастики - выработка правильных, полноценных движений и определённых положений артикуляционных органов, необходимых для правильного произношения звуков, и объединение простых движений в сложные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58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Жил-был ленивый котенок. Все время он лежал на крылечке</a:t>
            </a:r>
            <a:r>
              <a:rPr lang="ru-RU" dirty="0" smtClean="0"/>
              <a:t>. (</a:t>
            </a:r>
            <a:r>
              <a:rPr lang="ru-RU" dirty="0"/>
              <a:t>Упражнение «лопаточка».)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35292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3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Отшлепала его как-то бабушка (</a:t>
            </a:r>
            <a:r>
              <a:rPr lang="ru-RU" dirty="0" err="1"/>
              <a:t>пя-пя-пя</a:t>
            </a:r>
            <a:r>
              <a:rPr lang="ru-RU" dirty="0"/>
              <a:t>): «Мышей не ловишь!» Обиделся котенок и ушел в лес.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28092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9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Идет по тропинке, она то широкая, то узкая. (</a:t>
            </a:r>
            <a:r>
              <a:rPr lang="ru-RU" dirty="0" smtClean="0"/>
              <a:t>Язык широкий-узкий.)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fsd.multiurok.ru/html/2018/11/04/s_5bdf2a12dd137/987827_1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920880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06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То горочка, то </a:t>
            </a:r>
            <a:r>
              <a:rPr lang="ru-RU" dirty="0" err="1"/>
              <a:t>низинка</a:t>
            </a:r>
            <a:r>
              <a:rPr lang="ru-RU" dirty="0"/>
              <a:t>. (Язык вверх-вниз.)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35292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92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Вдруг увидел он забор. (Упражнение «забор».)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35292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17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За забором был дом с окошками. («Трубочка-улыбка».)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3684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64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домике жил петушок. Стали они жить вместе. Котенок помог петушку сделать </a:t>
            </a:r>
            <a:r>
              <a:rPr lang="ru-RU" dirty="0" smtClean="0"/>
              <a:t>рем</a:t>
            </a:r>
          </a:p>
          <a:p>
            <a:pPr marL="0" indent="0" algn="just">
              <a:buNone/>
            </a:pPr>
            <a:r>
              <a:rPr lang="ru-RU" dirty="0" err="1" smtClean="0"/>
              <a:t>онт</a:t>
            </a:r>
            <a:r>
              <a:rPr lang="ru-RU" dirty="0" smtClean="0"/>
              <a:t> </a:t>
            </a:r>
            <a:r>
              <a:rPr lang="ru-RU" dirty="0"/>
              <a:t>— покрасил </a:t>
            </a:r>
            <a:r>
              <a:rPr lang="ru-RU" dirty="0" err="1"/>
              <a:t>потолочек</a:t>
            </a:r>
            <a:r>
              <a:rPr lang="ru-RU" dirty="0"/>
              <a:t>. («Маляр».)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42493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707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</TotalTime>
  <Words>238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Главная</vt:lpstr>
      <vt:lpstr>Сказка  «Ленивый котенок»</vt:lpstr>
      <vt:lpstr>Учимся - играя  (используя сказку)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«Ленивый котенок»</dc:title>
  <dc:creator>User</dc:creator>
  <cp:lastModifiedBy>User</cp:lastModifiedBy>
  <cp:revision>4</cp:revision>
  <dcterms:created xsi:type="dcterms:W3CDTF">2019-11-03T06:26:35Z</dcterms:created>
  <dcterms:modified xsi:type="dcterms:W3CDTF">2019-11-03T07:47:17Z</dcterms:modified>
</cp:coreProperties>
</file>