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9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4FF8E3-B9F4-43F8-B838-7F5F2C19D9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130F3B-AD48-4AB3-A831-DA547C858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DBE81-F0E0-47CE-8F20-1050BBC6DBA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Причитать слоги, цепочки слогов.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3CFD9-9F09-4E46-B136-20E169B57F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Назвать слова, выделить звук Ж голосом, составить предложения с этими словами.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8ECB7-383C-426B-BA9D-B2E6C0F009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Выучить стихотворение, правильно произнося звук Ж.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69516-13DB-43DD-9A04-ECB2CD85DF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Вспомнить слова со звуком Ж из занятия.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70DC1-982D-4195-B92A-C54A4F0B01D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DCB1BBF6-0785-48FF-A99B-D8E3E81D9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BD19-961A-4637-88C1-8E54E8FFB0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51D9-05F1-440B-BFA7-E10805552E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D18-BB31-4DE7-95B2-C3FA38535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BC74-EA6C-4128-BEED-BF40A8584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57DF-CF78-47C2-B1B8-DCE592373B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9492-452B-4810-AAE1-8D2763C1F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D607-219B-44E6-91CF-C296821ED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415F-3920-4B84-95A3-B39A6C470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F177-04BD-4170-9270-57C9E511E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826A-AFE6-4DDC-B693-A7E9FC5D39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fld id="{A094334A-B95C-4D73-B7C9-848EAEE38A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hyperlink" Target="http://reshetoria.ru/konkursy/nightingalerose2011/index.php?page=1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4800" dirty="0"/>
              <a:t>Автоматизация звука Ж</a:t>
            </a:r>
            <a:endParaRPr lang="nl-NL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" y="1500188"/>
            <a:ext cx="3008313" cy="4691062"/>
          </a:xfrm>
        </p:spPr>
        <p:txBody>
          <a:bodyPr/>
          <a:lstStyle/>
          <a:p>
            <a:pPr>
              <a:defRPr/>
            </a:pPr>
            <a:endParaRPr lang="ru-RU" sz="24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63" y="273050"/>
            <a:ext cx="8186737" cy="5853113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sz="6600" dirty="0"/>
              <a:t>ЖА       ЖА-ЖО-ЖУ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6600" dirty="0"/>
              <a:t>ЖО       ЖО-ЖУ-ЖИ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6600" dirty="0"/>
              <a:t>ЖУ       ЖУ-ЖИ-ЖЕ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6600" dirty="0"/>
              <a:t>ЖИ       ЖИ-ЖЕ-ЖА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6600" dirty="0"/>
              <a:t>ЖЕ       ЖЕ-ЖА-ЖО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sz="2800" b="1" dirty="0"/>
          </a:p>
        </p:txBody>
      </p:sp>
      <p:pic>
        <p:nvPicPr>
          <p:cNvPr id="5124" name="Рисунок 6" descr="http://bm.img.com.ua/img/prikol/images/large/4/1/195614_442968.jpg"/>
          <p:cNvPicPr>
            <a:picLocks noChangeAspect="1" noChangeArrowheads="1"/>
          </p:cNvPicPr>
          <p:nvPr/>
        </p:nvPicPr>
        <p:blipFill>
          <a:blip r:embed="rId3"/>
          <a:srcRect l="9686" t="9615" r="12158" b="12912"/>
          <a:stretch>
            <a:fillRect/>
          </a:stretch>
        </p:blipFill>
        <p:spPr bwMode="auto">
          <a:xfrm>
            <a:off x="357188" y="1143000"/>
            <a:ext cx="2500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Содержимое 7" descr="http://ahdetki.ru/uploads/images/00/00/01/2012/03/14/01cfdbd5c7.jpg"/>
          <p:cNvPicPr>
            <a:picLocks noGrp="1"/>
          </p:cNvPicPr>
          <p:nvPr>
            <p:ph idx="1"/>
          </p:nvPr>
        </p:nvPicPr>
        <p:blipFill>
          <a:blip r:embed="rId4"/>
          <a:srcRect l="2267" t="3287" r="1733" b="6261"/>
          <a:stretch>
            <a:fillRect/>
          </a:stretch>
        </p:blipFill>
        <p:spPr>
          <a:xfrm>
            <a:off x="2857500" y="1143000"/>
            <a:ext cx="3071813" cy="2000250"/>
          </a:xfrm>
        </p:spPr>
      </p:pic>
      <p:pic>
        <p:nvPicPr>
          <p:cNvPr id="5126" name="Рисунок 8" descr="http://900igr.net/datas/nasekomye-i-ptitsy/ZHuki-1.files/0008-008-Nasekomye-1.jpg"/>
          <p:cNvPicPr>
            <a:picLocks noChangeAspect="1" noChangeArrowheads="1"/>
          </p:cNvPicPr>
          <p:nvPr/>
        </p:nvPicPr>
        <p:blipFill>
          <a:blip r:embed="rId5"/>
          <a:srcRect l="25000" t="6250" r="25000" b="27083"/>
          <a:stretch>
            <a:fillRect/>
          </a:stretch>
        </p:blipFill>
        <p:spPr bwMode="auto">
          <a:xfrm>
            <a:off x="357188" y="3214688"/>
            <a:ext cx="1571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9" descr="http://3.bp.blogspot.com/_6Sqg9CVczUo/TKGay-EwB9I/AAAAAAAAAg8/voxZStdKyU0/s1600/7129acorns.jpg"/>
          <p:cNvPicPr>
            <a:picLocks noChangeAspect="1" noChangeArrowheads="1"/>
          </p:cNvPicPr>
          <p:nvPr/>
        </p:nvPicPr>
        <p:blipFill>
          <a:blip r:embed="rId6"/>
          <a:srcRect l="6706" t="22903" r="10315" b="12065"/>
          <a:stretch>
            <a:fillRect/>
          </a:stretch>
        </p:blipFill>
        <p:spPr bwMode="auto">
          <a:xfrm>
            <a:off x="5929313" y="1143000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 descr="http://www.proburenie.ru/images/50_big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3214688"/>
            <a:ext cx="1785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1" descr="http://auntiekate.files.wordpress.com/2008/06/giraffe1.jpg"/>
          <p:cNvPicPr>
            <a:picLocks noChangeAspect="1" noChangeArrowheads="1"/>
          </p:cNvPicPr>
          <p:nvPr/>
        </p:nvPicPr>
        <p:blipFill>
          <a:blip r:embed="rId8"/>
          <a:srcRect l="18750" r="18750"/>
          <a:stretch>
            <a:fillRect/>
          </a:stretch>
        </p:blipFill>
        <p:spPr bwMode="auto">
          <a:xfrm>
            <a:off x="5000625" y="3214688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2" descr="http://horse13.narod.ru/119.jpg"/>
          <p:cNvPicPr>
            <a:picLocks noChangeAspect="1" noChangeArrowheads="1"/>
          </p:cNvPicPr>
          <p:nvPr/>
        </p:nvPicPr>
        <p:blipFill>
          <a:blip r:embed="rId9"/>
          <a:srcRect l="24281" r="10971"/>
          <a:stretch>
            <a:fillRect/>
          </a:stretch>
        </p:blipFill>
        <p:spPr bwMode="auto">
          <a:xfrm>
            <a:off x="3714750" y="3214688"/>
            <a:ext cx="1285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3" descr="http://statik.fotos.com.ua/images/products/540/intex/58671_317688270728.jpg"/>
          <p:cNvPicPr>
            <a:picLocks noChangeAspect="1" noChangeArrowheads="1"/>
          </p:cNvPicPr>
          <p:nvPr/>
        </p:nvPicPr>
        <p:blipFill>
          <a:blip r:embed="rId10"/>
          <a:srcRect l="19444" r="18056"/>
          <a:stretch>
            <a:fillRect/>
          </a:stretch>
        </p:blipFill>
        <p:spPr bwMode="auto">
          <a:xfrm>
            <a:off x="1928813" y="3214688"/>
            <a:ext cx="1785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Один и много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Этаж –</a:t>
            </a:r>
          </a:p>
          <a:p>
            <a:pPr>
              <a:defRPr/>
            </a:pPr>
            <a:r>
              <a:rPr lang="ru-RU" dirty="0"/>
              <a:t>Ёж –</a:t>
            </a:r>
          </a:p>
          <a:p>
            <a:pPr>
              <a:defRPr/>
            </a:pPr>
            <a:r>
              <a:rPr lang="ru-RU" dirty="0"/>
              <a:t>Уж –</a:t>
            </a:r>
          </a:p>
          <a:p>
            <a:pPr>
              <a:defRPr/>
            </a:pPr>
            <a:r>
              <a:rPr lang="ru-RU" dirty="0"/>
              <a:t>Пляж –</a:t>
            </a:r>
          </a:p>
          <a:p>
            <a:pPr>
              <a:defRPr/>
            </a:pPr>
            <a:r>
              <a:rPr lang="ru-RU" dirty="0"/>
              <a:t>Экипаж –</a:t>
            </a:r>
          </a:p>
          <a:p>
            <a:pPr>
              <a:defRPr/>
            </a:pPr>
            <a:r>
              <a:rPr lang="ru-RU" dirty="0"/>
              <a:t>Морж –</a:t>
            </a:r>
          </a:p>
          <a:p>
            <a:pPr>
              <a:defRPr/>
            </a:pPr>
            <a:r>
              <a:rPr lang="ru-RU" dirty="0"/>
              <a:t>Гараж –</a:t>
            </a:r>
          </a:p>
          <a:p>
            <a:pPr>
              <a:defRPr/>
            </a:pPr>
            <a:r>
              <a:rPr lang="ru-RU" dirty="0"/>
              <a:t>Ложка –</a:t>
            </a:r>
          </a:p>
          <a:p>
            <a:pPr>
              <a:defRPr/>
            </a:pPr>
            <a:r>
              <a:rPr lang="ru-RU" dirty="0"/>
              <a:t>Фляжка –</a:t>
            </a:r>
          </a:p>
          <a:p>
            <a:pPr>
              <a:defRPr/>
            </a:pPr>
            <a:r>
              <a:rPr lang="ru-RU" dirty="0"/>
              <a:t>Варежка –</a:t>
            </a:r>
          </a:p>
          <a:p>
            <a:pPr>
              <a:buFont typeface="Monotype Sorts" pitchFamily="2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214313"/>
            <a:ext cx="3179763" cy="5911850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У ежихи - восемь …</a:t>
            </a:r>
          </a:p>
          <a:p>
            <a:pPr>
              <a:defRPr/>
            </a:pPr>
            <a:r>
              <a:rPr lang="ru-RU" sz="2400" dirty="0"/>
              <a:t>У медведицы – два…</a:t>
            </a:r>
          </a:p>
          <a:p>
            <a:pPr>
              <a:defRPr/>
            </a:pPr>
            <a:r>
              <a:rPr lang="ru-RU" sz="2400" dirty="0"/>
              <a:t>У лошади – один …</a:t>
            </a:r>
          </a:p>
          <a:p>
            <a:pPr>
              <a:defRPr/>
            </a:pPr>
            <a:r>
              <a:rPr lang="ru-RU" sz="2400" dirty="0"/>
              <a:t>У верблюда – один…</a:t>
            </a:r>
          </a:p>
          <a:p>
            <a:pPr>
              <a:defRPr/>
            </a:pPr>
            <a:r>
              <a:rPr lang="ru-RU" sz="2400" dirty="0"/>
              <a:t>У моржа – два …</a:t>
            </a:r>
          </a:p>
          <a:p>
            <a:pPr>
              <a:defRPr/>
            </a:pPr>
            <a:r>
              <a:rPr lang="ru-RU" sz="2400" dirty="0"/>
              <a:t>У журавля – два …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7172" name="Содержимое 5" descr="http://im0-tub-ru.yandex.net/i?id=456923615-12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214313"/>
            <a:ext cx="2724150" cy="1428750"/>
          </a:xfrm>
        </p:spPr>
      </p:pic>
      <p:pic>
        <p:nvPicPr>
          <p:cNvPr id="7173" name="Рисунок 6" descr="http://im8-tub-ru.yandex.net/i?id=40039696-61-72&amp;n=21"/>
          <p:cNvPicPr>
            <a:picLocks noChangeAspect="1" noChangeArrowheads="1"/>
          </p:cNvPicPr>
          <p:nvPr/>
        </p:nvPicPr>
        <p:blipFill>
          <a:blip r:embed="rId3"/>
          <a:srcRect l="22060" t="14999"/>
          <a:stretch>
            <a:fillRect/>
          </a:stretch>
        </p:blipFill>
        <p:spPr bwMode="auto">
          <a:xfrm>
            <a:off x="6357938" y="142875"/>
            <a:ext cx="23383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7" descr="http://img-fotki.yandex.ru/get/5505/status07.b/0_4d348_47293887_XL"/>
          <p:cNvPicPr>
            <a:picLocks noChangeAspect="1" noChangeArrowheads="1"/>
          </p:cNvPicPr>
          <p:nvPr/>
        </p:nvPicPr>
        <p:blipFill>
          <a:blip r:embed="rId4"/>
          <a:srcRect l="21138" t="12856" r="21138" b="9140"/>
          <a:stretch>
            <a:fillRect/>
          </a:stretch>
        </p:blipFill>
        <p:spPr bwMode="auto">
          <a:xfrm>
            <a:off x="3286125" y="1928813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8" descr="http://hdwallz.ru/wallpapers/pictures/15/verblyudy_1600x1200_1230.jpg"/>
          <p:cNvPicPr>
            <a:picLocks noChangeAspect="1" noChangeArrowheads="1"/>
          </p:cNvPicPr>
          <p:nvPr/>
        </p:nvPicPr>
        <p:blipFill>
          <a:blip r:embed="rId5"/>
          <a:srcRect l="9210" t="7433" r="15788"/>
          <a:stretch>
            <a:fillRect/>
          </a:stretch>
        </p:blipFill>
        <p:spPr bwMode="auto">
          <a:xfrm>
            <a:off x="5357813" y="40719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9" descr="http://www.most-kharkov.info/data/images/262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2000250"/>
            <a:ext cx="2571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0" descr="http://img1.liveinternet.ru/images/attach/c/1/61/230/61230183_1278432615_12.jpg"/>
          <p:cNvPicPr>
            <a:picLocks noChangeAspect="1" noChangeArrowheads="1"/>
          </p:cNvPicPr>
          <p:nvPr/>
        </p:nvPicPr>
        <p:blipFill>
          <a:blip r:embed="rId7"/>
          <a:srcRect l="25999" t="25000"/>
          <a:stretch>
            <a:fillRect/>
          </a:stretch>
        </p:blipFill>
        <p:spPr bwMode="auto">
          <a:xfrm>
            <a:off x="1857375" y="4071938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/>
              <a:t>Большой и маленький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/>
              <a:t>Флаг –</a:t>
            </a:r>
          </a:p>
          <a:p>
            <a:pPr>
              <a:defRPr/>
            </a:pPr>
            <a:r>
              <a:rPr lang="ru-RU" sz="3200" b="1" dirty="0"/>
              <a:t>Луг –</a:t>
            </a:r>
          </a:p>
          <a:p>
            <a:pPr>
              <a:defRPr/>
            </a:pPr>
            <a:r>
              <a:rPr lang="ru-RU" sz="3200" b="1" dirty="0"/>
              <a:t>Утюг –</a:t>
            </a:r>
          </a:p>
          <a:p>
            <a:pPr>
              <a:defRPr/>
            </a:pPr>
            <a:r>
              <a:rPr lang="ru-RU" sz="3200" b="1" dirty="0"/>
              <a:t>Пирог –</a:t>
            </a:r>
          </a:p>
          <a:p>
            <a:pPr>
              <a:defRPr/>
            </a:pPr>
            <a:r>
              <a:rPr lang="ru-RU" sz="3200" b="1" dirty="0"/>
              <a:t>Рог –</a:t>
            </a:r>
          </a:p>
          <a:p>
            <a:pPr>
              <a:defRPr/>
            </a:pPr>
            <a:r>
              <a:rPr lang="ru-RU" sz="3200" b="1" dirty="0"/>
              <a:t>Круг –</a:t>
            </a:r>
          </a:p>
          <a:p>
            <a:pPr>
              <a:defRPr/>
            </a:pPr>
            <a:r>
              <a:rPr lang="ru-RU" sz="3200" b="1" dirty="0"/>
              <a:t>Друг –</a:t>
            </a:r>
          </a:p>
          <a:p>
            <a:pPr>
              <a:defRPr/>
            </a:pPr>
            <a:r>
              <a:rPr lang="ru-RU" sz="3200" b="1" dirty="0"/>
              <a:t>Берег –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endParaRPr lang="ru-RU" sz="2400" b="1" dirty="0"/>
          </a:p>
        </p:txBody>
      </p:sp>
      <p:pic>
        <p:nvPicPr>
          <p:cNvPr id="8196" name="Содержимое 5" descr="http://www.pictureshack.us/images/16854_russian_flag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42875"/>
            <a:ext cx="3333750" cy="2514600"/>
          </a:xfrm>
        </p:spPr>
      </p:pic>
      <p:pic>
        <p:nvPicPr>
          <p:cNvPr id="8197" name="Рисунок 6" descr="http://www.pictureshack.us/images/16854_russian_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42875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http://i.u-mama.ru/a/27/bc/m_27bc4c9d4e008ac81905bec888091a3f.jpg"/>
          <p:cNvPicPr>
            <a:picLocks noChangeAspect="1" noChangeArrowheads="1"/>
          </p:cNvPicPr>
          <p:nvPr/>
        </p:nvPicPr>
        <p:blipFill>
          <a:blip r:embed="rId3"/>
          <a:srcRect t="9695" r="3500" b="7944"/>
          <a:stretch>
            <a:fillRect/>
          </a:stretch>
        </p:blipFill>
        <p:spPr bwMode="auto">
          <a:xfrm>
            <a:off x="3429000" y="2357438"/>
            <a:ext cx="3357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8" descr="http://i.u-mama.ru/a/27/bc/m_27bc4c9d4e008ac81905bec888091a3f.jpg"/>
          <p:cNvPicPr>
            <a:picLocks noChangeAspect="1" noChangeArrowheads="1"/>
          </p:cNvPicPr>
          <p:nvPr/>
        </p:nvPicPr>
        <p:blipFill>
          <a:blip r:embed="rId3"/>
          <a:srcRect t="11449" r="3500" b="7944"/>
          <a:stretch>
            <a:fillRect/>
          </a:stretch>
        </p:blipFill>
        <p:spPr bwMode="auto">
          <a:xfrm>
            <a:off x="6715125" y="2357438"/>
            <a:ext cx="20716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Овал 9"/>
          <p:cNvSpPr>
            <a:spLocks noChangeArrowheads="1"/>
          </p:cNvSpPr>
          <p:nvPr/>
        </p:nvSpPr>
        <p:spPr bwMode="auto">
          <a:xfrm>
            <a:off x="6786563" y="5143500"/>
            <a:ext cx="9144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Овал 10"/>
          <p:cNvSpPr>
            <a:spLocks noChangeArrowheads="1"/>
          </p:cNvSpPr>
          <p:nvPr/>
        </p:nvSpPr>
        <p:spPr bwMode="auto">
          <a:xfrm>
            <a:off x="3500438" y="4929188"/>
            <a:ext cx="1700212" cy="1843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Замени первый звук на звук Ж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Путь –</a:t>
            </a:r>
          </a:p>
          <a:p>
            <a:pPr>
              <a:defRPr/>
            </a:pPr>
            <a:r>
              <a:rPr lang="ru-RU" dirty="0"/>
              <a:t>Бить –</a:t>
            </a:r>
          </a:p>
          <a:p>
            <a:pPr>
              <a:defRPr/>
            </a:pPr>
            <a:r>
              <a:rPr lang="ru-RU" dirty="0"/>
              <a:t>Пакет –</a:t>
            </a:r>
          </a:p>
          <a:p>
            <a:pPr>
              <a:defRPr/>
            </a:pPr>
            <a:r>
              <a:rPr lang="ru-RU" dirty="0"/>
              <a:t>Бетон –</a:t>
            </a:r>
          </a:p>
          <a:p>
            <a:pPr>
              <a:defRPr/>
            </a:pPr>
            <a:r>
              <a:rPr lang="ru-RU" dirty="0"/>
              <a:t>Билет – </a:t>
            </a:r>
          </a:p>
          <a:p>
            <a:pPr>
              <a:defRPr/>
            </a:pPr>
            <a:r>
              <a:rPr lang="ru-RU" dirty="0"/>
              <a:t>Ракеты –</a:t>
            </a:r>
          </a:p>
          <a:p>
            <a:pPr>
              <a:defRPr/>
            </a:pPr>
            <a:r>
              <a:rPr lang="ru-RU" dirty="0"/>
              <a:t>Чуткий –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Лук –</a:t>
            </a:r>
          </a:p>
          <a:p>
            <a:pPr>
              <a:defRPr/>
            </a:pPr>
            <a:r>
              <a:rPr lang="ru-RU" dirty="0"/>
              <a:t>Дать –</a:t>
            </a:r>
          </a:p>
          <a:p>
            <a:pPr>
              <a:defRPr/>
            </a:pPr>
            <a:r>
              <a:rPr lang="ru-RU" dirty="0"/>
              <a:t>Мир –</a:t>
            </a:r>
          </a:p>
          <a:p>
            <a:pPr>
              <a:defRPr/>
            </a:pPr>
            <a:r>
              <a:rPr lang="ru-RU" dirty="0"/>
              <a:t>Даль –</a:t>
            </a:r>
          </a:p>
          <a:p>
            <a:pPr>
              <a:defRPr/>
            </a:pPr>
            <a:r>
              <a:rPr lang="ru-RU" dirty="0"/>
              <a:t>Пар –</a:t>
            </a:r>
          </a:p>
          <a:p>
            <a:pPr>
              <a:defRPr/>
            </a:pPr>
            <a:r>
              <a:rPr lang="ru-RU" dirty="0"/>
              <a:t>Баба –</a:t>
            </a:r>
          </a:p>
          <a:p>
            <a:pPr>
              <a:defRPr/>
            </a:pPr>
            <a:r>
              <a:rPr lang="ru-RU" dirty="0"/>
              <a:t>Мало –</a:t>
            </a:r>
          </a:p>
          <a:p>
            <a:pPr>
              <a:defRPr/>
            </a:pPr>
            <a:r>
              <a:rPr lang="ru-RU" dirty="0"/>
              <a:t>Вилка –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Выучи: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sz="2800" dirty="0"/>
              <a:t>Жук жужжит в железной банке —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2800" dirty="0"/>
              <a:t>Жук не хочет жить в жестянке.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2800" dirty="0"/>
              <a:t>Жизнь жука в плену горька.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2800" dirty="0"/>
              <a:t>Жалко бедного жука!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6" name="Содержимое 6" descr="http://www.yaplakal.com/uploads/post-3-13154819012594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89475" y="2174875"/>
            <a:ext cx="3951288" cy="3951288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Вспомни слова.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Содержимое 6" descr="http://namonitore.ru/uploads/catalog/frogs/zhaba_na_belom_fone_600.jpg"/>
          <p:cNvPicPr>
            <a:picLocks noGrp="1"/>
          </p:cNvPicPr>
          <p:nvPr>
            <p:ph sz="half" idx="2"/>
          </p:nvPr>
        </p:nvPicPr>
        <p:blipFill>
          <a:blip r:embed="rId3"/>
          <a:srcRect l="4597" t="16759" r="5226" b="7799"/>
          <a:stretch>
            <a:fillRect/>
          </a:stretch>
        </p:blipFill>
        <p:spPr>
          <a:xfrm>
            <a:off x="571500" y="928688"/>
            <a:ext cx="2571750" cy="1571625"/>
          </a:xfrm>
        </p:spPr>
      </p:pic>
      <p:pic>
        <p:nvPicPr>
          <p:cNvPr id="8" name="Рисунок 7" descr="http://ahdetki.ru/uploads/images/00/00/01/2012/03/14/01cfdbd5c7.jpg"/>
          <p:cNvPicPr>
            <a:picLocks noChangeAspect="1" noChangeArrowheads="1"/>
          </p:cNvPicPr>
          <p:nvPr/>
        </p:nvPicPr>
        <p:blipFill>
          <a:blip r:embed="rId4"/>
          <a:srcRect l="2000" t="2888" r="2000" b="6657"/>
          <a:stretch>
            <a:fillRect/>
          </a:stretch>
        </p:blipFill>
        <p:spPr bwMode="auto">
          <a:xfrm>
            <a:off x="571500" y="242887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1nsk.ru/data/foto/137/600/28001675df.jpg"/>
          <p:cNvPicPr>
            <a:picLocks noChangeAspect="1" noChangeArrowheads="1"/>
          </p:cNvPicPr>
          <p:nvPr/>
        </p:nvPicPr>
        <p:blipFill>
          <a:blip r:embed="rId5"/>
          <a:srcRect l="16251" t="2907" r="23750" b="2907"/>
          <a:stretch>
            <a:fillRect/>
          </a:stretch>
        </p:blipFill>
        <p:spPr bwMode="auto">
          <a:xfrm>
            <a:off x="571500" y="4071938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zooschool.ru/img/952.jpg"/>
          <p:cNvPicPr>
            <a:picLocks noGrp="1"/>
          </p:cNvPicPr>
          <p:nvPr>
            <p:ph sz="quarter" idx="4"/>
          </p:nvPr>
        </p:nvPicPr>
        <p:blipFill>
          <a:blip r:embed="rId6"/>
          <a:srcRect l="15868" t="12057" r="16966" b="746"/>
          <a:stretch>
            <a:fillRect/>
          </a:stretch>
        </p:blipFill>
        <p:spPr>
          <a:xfrm>
            <a:off x="3143250" y="4071938"/>
            <a:ext cx="2714625" cy="2643187"/>
          </a:xfrm>
        </p:spPr>
      </p:pic>
      <p:pic>
        <p:nvPicPr>
          <p:cNvPr id="11" name="Рисунок 10" descr="http://reshetoria.ru/konkursy/nightingalerose2011/natasha_Juravlyonok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7143" t="9375" r="24998" b="1563"/>
          <a:stretch>
            <a:fillRect/>
          </a:stretch>
        </p:blipFill>
        <p:spPr bwMode="auto">
          <a:xfrm>
            <a:off x="5857875" y="4071938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ri.su/2011/uploads/images/pix/1205329042.jpg"/>
          <p:cNvPicPr>
            <a:picLocks noChangeAspect="1" noChangeArrowheads="1"/>
          </p:cNvPicPr>
          <p:nvPr/>
        </p:nvPicPr>
        <p:blipFill>
          <a:blip r:embed="rId9"/>
          <a:srcRect l="8749" t="4420" r="18124" b="276"/>
          <a:stretch>
            <a:fillRect/>
          </a:stretch>
        </p:blipFill>
        <p:spPr bwMode="auto">
          <a:xfrm>
            <a:off x="3143250" y="928688"/>
            <a:ext cx="3000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untiekate.files.wordpress.com/2008/06/giraffe1.jpg"/>
          <p:cNvPicPr>
            <a:picLocks noChangeAspect="1" noChangeArrowheads="1"/>
          </p:cNvPicPr>
          <p:nvPr/>
        </p:nvPicPr>
        <p:blipFill>
          <a:blip r:embed="rId10"/>
          <a:srcRect l="18750" r="18750" b="2856"/>
          <a:stretch>
            <a:fillRect/>
          </a:stretch>
        </p:blipFill>
        <p:spPr bwMode="auto">
          <a:xfrm>
            <a:off x="6143625" y="928688"/>
            <a:ext cx="2286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оформления 'Детские рисунки на синем фоне'">
  <a:themeElements>
    <a:clrScheme name="Шаблон оформления 'Детские рисунки на синем фоне'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Шаблон оформления 'Детские рисунки на синем фоне'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Детские рисунки на синем фоне'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'Детские рисунки на синем фоне'</Template>
  <TotalTime>161</TotalTime>
  <Words>191</Words>
  <Application>Microsoft Office PowerPoint</Application>
  <PresentationFormat>Экран (4:3)</PresentationFormat>
  <Paragraphs>64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Monotype Sorts</vt:lpstr>
      <vt:lpstr>Tahoma</vt:lpstr>
      <vt:lpstr>Times New Roman</vt:lpstr>
      <vt:lpstr>Шаблон оформления 'Детские рисунки на синем фоне'</vt:lpstr>
      <vt:lpstr>Автоматизация звука Ж</vt:lpstr>
      <vt:lpstr>Презентация PowerPoint</vt:lpstr>
      <vt:lpstr>Презентация PowerPoint</vt:lpstr>
      <vt:lpstr>Один и много</vt:lpstr>
      <vt:lpstr>Презентация PowerPoint</vt:lpstr>
      <vt:lpstr>Большой и маленький</vt:lpstr>
      <vt:lpstr> </vt:lpstr>
      <vt:lpstr>Выучи:</vt:lpstr>
      <vt:lpstr>Вспомни слова.</vt:lpstr>
    </vt:vector>
  </TitlesOfParts>
  <Manager/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Ученик</dc:creator>
  <cp:keywords/>
  <dc:description/>
  <cp:lastModifiedBy>Анастасия Курзакова</cp:lastModifiedBy>
  <cp:revision>31</cp:revision>
  <dcterms:created xsi:type="dcterms:W3CDTF">2007-10-02T12:48:08Z</dcterms:created>
  <dcterms:modified xsi:type="dcterms:W3CDTF">2020-09-08T02:38:19Z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TC011408101049</vt:lpwstr>
  </property>
</Properties>
</file>