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ru.wikipedia.org/wiki/%D0%96%D0%B5%D0%BD%D1%81%D0%BA%D0%BE%D0%B5_%D0%BE%D0%B4%D0%B8%D0%BD%D0%BE%D1%87%D0%BD%D0%BE%D0%B5_%D1%84%D0%B8%D0%B3%D1%83%D1%80%D0%BD%D0%BE%D0%B5_%D0%BA%D0%B0%D1%82%D0%B0%D0%BD%D0%B8%D0%B5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ru.wikipedia.org/wiki/%D0%9C%D1%83%D0%B6%D1%81%D0%BA%D0%BE%D0%B5_%D0%BE%D0%B4%D0%B8%D0%BD%D0%BE%D1%87%D0%BD%D0%BE%D0%B5_%D1%84%D0%B8%D0%B3%D1%83%D1%80%D0%BD%D0%BE%D0%B5_%D0%BA%D0%B0%D1%82%D0%B0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8%D0%BD%D1%85%D1%80%D0%BE%D0%BD%D0%BD%D0%BE%D0%B5_%D1%84%D0%B8%D0%B3%D1%83%D1%80%D0%BD%D0%BE%D0%B5_%D0%BA%D0%B0%D1%82%D0%B0%D0%BD%D0%B8%D0%B5" TargetMode="External"/><Relationship Id="rId5" Type="http://schemas.openxmlformats.org/officeDocument/2006/relationships/hyperlink" Target="http://ru.wikipedia.org/wiki/%D0%A1%D0%BF%D0%BE%D1%80%D1%82%D0%B8%D0%B2%D0%BD%D1%8B%D0%B5_%D1%82%D0%B0%D0%BD%D1%86%D1%8B_%D0%BD%D0%B0_%D0%BB%D1%8C%D0%B4%D1%83" TargetMode="External"/><Relationship Id="rId4" Type="http://schemas.openxmlformats.org/officeDocument/2006/relationships/hyperlink" Target="http://ru.wikipedia.org/wiki/%D0%9F%D0%B0%D1%80%D0%BD%D0%BE%D0%B5_%D1%84%D0%B8%D0%B3%D1%83%D1%80%D0%BD%D0%BE%D0%B5_%D0%BA%D0%B0%D1%82%D0%B0%D0%BD%D0%B8%D0%B5_(%D1%81%D0%BF%D0%BE%D1%80%D1%82%D0%B8%D0%B2%D0%BD%D1%8B%D0%B5_%D0%BF%D0%B0%D1%80%D1%8B)" TargetMode="Externa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5" y="5052545"/>
            <a:ext cx="5610639" cy="882119"/>
          </a:xfrm>
        </p:spPr>
        <p:txBody>
          <a:bodyPr/>
          <a:lstStyle/>
          <a:p>
            <a:r>
              <a:rPr lang="ru-RU" dirty="0" smtClean="0"/>
              <a:t>Презентацию выполнила: Бычкова Ксюша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980728"/>
            <a:ext cx="7175351" cy="3944729"/>
          </a:xfrm>
        </p:spPr>
        <p:txBody>
          <a:bodyPr/>
          <a:lstStyle/>
          <a:p>
            <a:r>
              <a:rPr lang="ru-RU" sz="8800" dirty="0" smtClean="0"/>
              <a:t>Фигурное катание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xmlns="" val="309986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1227" y="0"/>
            <a:ext cx="6361545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3911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5112568" cy="5544616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Фигурное катание </a:t>
            </a:r>
            <a:r>
              <a:rPr lang="ru-RU" b="1" dirty="0"/>
              <a:t>– вид конькобежного </a:t>
            </a:r>
            <a:r>
              <a:rPr lang="ru-RU" b="1" dirty="0" smtClean="0"/>
              <a:t>спорта.</a:t>
            </a:r>
          </a:p>
          <a:p>
            <a:r>
              <a:rPr lang="ru-RU" dirty="0"/>
              <a:t>В фигурном катании выделяют 5 дисциплин</a:t>
            </a:r>
            <a:r>
              <a:rPr lang="ru-RU" dirty="0" smtClean="0"/>
              <a:t>:</a:t>
            </a:r>
          </a:p>
          <a:p>
            <a:r>
              <a:rPr lang="ru-RU" dirty="0"/>
              <a:t> </a:t>
            </a:r>
            <a:r>
              <a:rPr lang="ru-RU" dirty="0">
                <a:hlinkClick r:id="rId2" tooltip="Мужское одиночное фигурное катание"/>
              </a:rPr>
              <a:t>мужское одиночное катание</a:t>
            </a:r>
            <a:r>
              <a:rPr lang="ru-RU" dirty="0"/>
              <a:t>, </a:t>
            </a:r>
            <a:endParaRPr lang="ru-RU" dirty="0" smtClean="0"/>
          </a:p>
          <a:p>
            <a:r>
              <a:rPr lang="ru-RU" dirty="0" smtClean="0">
                <a:hlinkClick r:id="rId3" tooltip="Женское одиночное фигурное катание"/>
              </a:rPr>
              <a:t>женское </a:t>
            </a:r>
            <a:r>
              <a:rPr lang="ru-RU" dirty="0">
                <a:hlinkClick r:id="rId3" tooltip="Женское одиночное фигурное катание"/>
              </a:rPr>
              <a:t>одиночное катание</a:t>
            </a:r>
            <a:r>
              <a:rPr lang="ru-RU" dirty="0"/>
              <a:t>, </a:t>
            </a:r>
            <a:endParaRPr lang="ru-RU" dirty="0" smtClean="0"/>
          </a:p>
          <a:p>
            <a:r>
              <a:rPr lang="ru-RU" dirty="0" smtClean="0">
                <a:hlinkClick r:id="rId4" tooltip="Парное фигурное катание (спортивные пары)"/>
              </a:rPr>
              <a:t>парное </a:t>
            </a:r>
            <a:r>
              <a:rPr lang="ru-RU" dirty="0">
                <a:hlinkClick r:id="rId4" tooltip="Парное фигурное катание (спортивные пары)"/>
              </a:rPr>
              <a:t>фигурное катание</a:t>
            </a:r>
            <a:r>
              <a:rPr lang="ru-RU" dirty="0" smtClean="0"/>
              <a:t>,</a:t>
            </a:r>
          </a:p>
          <a:p>
            <a:r>
              <a:rPr lang="ru-RU" dirty="0"/>
              <a:t> </a:t>
            </a:r>
            <a:r>
              <a:rPr lang="ru-RU" dirty="0">
                <a:hlinkClick r:id="rId5" tooltip="Спортивные танцы на льду"/>
              </a:rPr>
              <a:t>спортивные танцы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u="sng" dirty="0">
                <a:hlinkClick r:id="rId6" tooltip="Синхронное фигурное катание"/>
              </a:rPr>
              <a:t>групповое синхронное катание</a:t>
            </a:r>
            <a:r>
              <a:rPr lang="ru-RU" dirty="0"/>
              <a:t>.</a:t>
            </a:r>
            <a:endParaRPr lang="ru-RU" b="1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274340"/>
            <a:ext cx="228600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4860" y="3832068"/>
            <a:ext cx="2286000" cy="28634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4631189"/>
            <a:ext cx="2907566" cy="20643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567487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332656"/>
            <a:ext cx="7704856" cy="331236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Фигурное катание в </a:t>
            </a:r>
            <a:r>
              <a:rPr lang="ru-RU" dirty="0" smtClean="0"/>
              <a:t>России</a:t>
            </a:r>
            <a:r>
              <a:rPr lang="ru-RU" dirty="0"/>
              <a:t> было известно ещё со времён Петра I. Русский царь привёз из </a:t>
            </a:r>
            <a:r>
              <a:rPr lang="ru-RU" dirty="0" smtClean="0"/>
              <a:t>Европы </a:t>
            </a:r>
            <a:r>
              <a:rPr lang="ru-RU" dirty="0"/>
              <a:t>первые образцы коньков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Русское фигурное катание, как вид спорта, зародилось в </a:t>
            </a:r>
            <a:r>
              <a:rPr lang="ru-RU" sz="3200" b="1" dirty="0"/>
              <a:t>1865 </a:t>
            </a:r>
            <a:r>
              <a:rPr lang="ru-RU" sz="3200" b="1" dirty="0" smtClean="0"/>
              <a:t>году</a:t>
            </a:r>
            <a:r>
              <a:rPr lang="ru-RU" dirty="0" smtClean="0"/>
              <a:t>. </a:t>
            </a:r>
            <a:r>
              <a:rPr lang="ru-RU" dirty="0"/>
              <a:t>Тогда был открыт общественный каток в </a:t>
            </a:r>
            <a:r>
              <a:rPr lang="ru-RU" dirty="0" err="1"/>
              <a:t>Юсуповском</a:t>
            </a:r>
            <a:r>
              <a:rPr lang="ru-RU" dirty="0"/>
              <a:t> саду на Садовой улице. Этот каток был самым благоустроенным в России и с первых же дней стал центром подготовки фигуристов.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8651" y="3501008"/>
            <a:ext cx="3225305" cy="3085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43847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355976" y="548680"/>
            <a:ext cx="4320480" cy="5832648"/>
          </a:xfrm>
        </p:spPr>
        <p:txBody>
          <a:bodyPr>
            <a:normAutofit fontScale="92500"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фигурном катании можно выделить 4 основных, базовых элементов: </a:t>
            </a:r>
            <a:r>
              <a:rPr lang="ru-RU" sz="2800" dirty="0" smtClean="0">
                <a:solidFill>
                  <a:schemeClr val="tx1"/>
                </a:solidFill>
              </a:rPr>
              <a:t>шаги, спирали,</a:t>
            </a:r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ru-RU" sz="2800" dirty="0" smtClean="0">
                <a:solidFill>
                  <a:schemeClr val="tx1"/>
                </a:solidFill>
              </a:rPr>
              <a:t>вращения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и</a:t>
            </a:r>
            <a:r>
              <a:rPr lang="ru-RU" sz="2800" dirty="0">
                <a:solidFill>
                  <a:schemeClr val="tx1"/>
                </a:solidFill>
              </a:rPr>
              <a:t> прыжки. Также существует ряд специфических элементов, исполняемых в одном виде фигурного катания, например поддержки</a:t>
            </a:r>
            <a:r>
              <a:rPr lang="ru-RU" sz="2800" dirty="0" smtClean="0">
                <a:solidFill>
                  <a:schemeClr val="tx1"/>
                </a:solidFill>
              </a:rPr>
              <a:t>,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 подкрутки, выбросы, тодесы в парном катании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76672"/>
            <a:ext cx="3816424" cy="5040560"/>
          </a:xfrm>
        </p:spPr>
      </p:pic>
    </p:spTree>
    <p:extLst>
      <p:ext uri="{BB962C8B-B14F-4D97-AF65-F5344CB8AC3E}">
        <p14:creationId xmlns:p14="http://schemas.microsoft.com/office/powerpoint/2010/main" xmlns="" val="31322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18"/>
            <a:ext cx="4022159" cy="5505793"/>
          </a:xfrm>
        </p:spPr>
        <p:txBody>
          <a:bodyPr>
            <a:noAutofit/>
          </a:bodyPr>
          <a:lstStyle/>
          <a:p>
            <a:r>
              <a:rPr lang="ru-RU" sz="2800" dirty="0"/>
              <a:t>Выступления фигуристов состоят из нескольких этапов. </a:t>
            </a:r>
            <a:br>
              <a:rPr lang="ru-RU" sz="2800" dirty="0"/>
            </a:br>
            <a:r>
              <a:rPr lang="ru-RU" sz="2800" dirty="0" smtClean="0"/>
              <a:t>Для </a:t>
            </a:r>
            <a:r>
              <a:rPr lang="ru-RU" sz="2800" dirty="0" err="1"/>
              <a:t>одиночников</a:t>
            </a:r>
            <a:r>
              <a:rPr lang="ru-RU" sz="2800" dirty="0"/>
              <a:t> и парников это короткая и произвольная программы, а для танцоров – оригинальный, обязательный и произвольный </a:t>
            </a:r>
            <a:r>
              <a:rPr lang="ru-RU" sz="2800" dirty="0" smtClean="0"/>
              <a:t>танцы.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548680"/>
            <a:ext cx="4203712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3717032"/>
            <a:ext cx="1944216" cy="29105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40968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403648" y="4941168"/>
            <a:ext cx="6512511" cy="1577112"/>
          </a:xfrm>
        </p:spPr>
        <p:txBody>
          <a:bodyPr/>
          <a:lstStyle/>
          <a:p>
            <a:pPr algn="l"/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Костюмы фигуристов очень разнообразны и красивы</a:t>
            </a:r>
            <a:r>
              <a:rPr lang="ru-RU" sz="1800" dirty="0" smtClean="0"/>
              <a:t>. </a:t>
            </a:r>
            <a:br>
              <a:rPr lang="ru-RU" sz="1800" dirty="0" smtClean="0"/>
            </a:br>
            <a:r>
              <a:rPr lang="ru-RU" sz="1800" b="0" dirty="0" smtClean="0">
                <a:effectLst/>
              </a:rPr>
              <a:t>Платья </a:t>
            </a:r>
            <a:r>
              <a:rPr lang="ru-RU" sz="1800" b="0" dirty="0">
                <a:effectLst/>
              </a:rPr>
              <a:t>и костюмы для выступлений становятся все более совершенными, креативными, интересными, </a:t>
            </a:r>
            <a:r>
              <a:rPr lang="ru-RU" sz="1800" b="0" dirty="0" smtClean="0">
                <a:effectLst/>
              </a:rPr>
              <a:t>яркими</a:t>
            </a:r>
            <a:r>
              <a:rPr lang="ru-RU" sz="1800" b="0" dirty="0">
                <a:effectLst/>
              </a:rPr>
              <a:t>.</a:t>
            </a:r>
            <a:endParaRPr lang="ru-RU" sz="1800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548680"/>
            <a:ext cx="3384376" cy="4170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Объект 13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548680"/>
            <a:ext cx="3744416" cy="41483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676937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6864" cy="2664297"/>
          </a:xfrm>
        </p:spPr>
        <p:txBody>
          <a:bodyPr/>
          <a:lstStyle/>
          <a:p>
            <a:r>
              <a:rPr lang="ru-RU" dirty="0" smtClean="0"/>
              <a:t>Олимпийские чемпионы нашей страны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2420888"/>
            <a:ext cx="2746307" cy="384784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2403287"/>
            <a:ext cx="3240360" cy="386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0923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4869160"/>
            <a:ext cx="7622232" cy="1512168"/>
          </a:xfrm>
        </p:spPr>
        <p:txBody>
          <a:bodyPr/>
          <a:lstStyle/>
          <a:p>
            <a:pPr algn="l"/>
            <a:r>
              <a:rPr lang="ru-RU" sz="2000" dirty="0" smtClean="0"/>
              <a:t>Детишки с малого возраста встают на коньки и начинают заниматься фигурным катанием.</a:t>
            </a:r>
            <a:br>
              <a:rPr lang="ru-RU" sz="2000" dirty="0" smtClean="0"/>
            </a:br>
            <a:r>
              <a:rPr lang="ru-RU" sz="2000" dirty="0" smtClean="0"/>
              <a:t>Выступают на соревнованиях, получают медали, становятся чемпионами.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971" y="293454"/>
            <a:ext cx="3766296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1149" y="332656"/>
            <a:ext cx="3708792" cy="24561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68043" y="2708920"/>
            <a:ext cx="3246212" cy="2161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66752731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</TotalTime>
  <Words>66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Фигурное катание</vt:lpstr>
      <vt:lpstr>Слайд 2</vt:lpstr>
      <vt:lpstr>Слайд 3</vt:lpstr>
      <vt:lpstr>Слайд 4</vt:lpstr>
      <vt:lpstr>Слайд 5</vt:lpstr>
      <vt:lpstr>Слайд 6</vt:lpstr>
      <vt:lpstr>Костюмы фигуристов очень разнообразны и красивы.  Платья и костюмы для выступлений становятся все более совершенными, креативными, интересными, яркими.</vt:lpstr>
      <vt:lpstr>Олимпийские чемпионы нашей страны</vt:lpstr>
      <vt:lpstr>Детишки с малого возраста встают на коньки и начинают заниматься фигурным катанием. Выступают на соревнованиях, получают медали, становятся чемпионами.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Фигурное катание</dc:title>
  <dc:creator>polly</dc:creator>
  <cp:lastModifiedBy>User</cp:lastModifiedBy>
  <cp:revision>10</cp:revision>
  <dcterms:created xsi:type="dcterms:W3CDTF">2014-01-29T18:23:11Z</dcterms:created>
  <dcterms:modified xsi:type="dcterms:W3CDTF">2021-01-24T05:16:20Z</dcterms:modified>
</cp:coreProperties>
</file>