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7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Хамзат\Desktop\Вундеркинды\презентаци на битву хоров\07d3ca0a-dade-59f4-a96f-a87c70e1f4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647" y="0"/>
            <a:ext cx="9130534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«Вундеркинды»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54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000">
        <p:circle/>
      </p:transition>
    </mc:Choice>
    <mc:Fallback>
      <p:transition spd="slow" advTm="2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мзат\Desktop\Вундеркинды\презентаци на битву хоров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амзат\Downloads\coll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8" y="32566"/>
            <a:ext cx="748883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1166538" cy="500169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5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амзат\Downloads\MyColl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6" y="1"/>
            <a:ext cx="81369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6" y="1"/>
            <a:ext cx="1166538" cy="696543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61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амзат\Downloads\coll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26"/>
            <a:ext cx="7920880" cy="6936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1422" y="-84674"/>
            <a:ext cx="1166538" cy="321202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5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Хамзат\Downloads\collage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620000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102" y="260649"/>
            <a:ext cx="1166538" cy="640871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r>
              <a:rPr lang="ru-RU" sz="4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ОБРОТА</a:t>
            </a:r>
            <a:endParaRPr lang="ru-RU" sz="44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2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амзат\Downloads\collage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73448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041072"/>
            <a:ext cx="984693" cy="489249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ЗАБОТА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1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Хамзат\Downloads\collage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142"/>
            <a:ext cx="705036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9918"/>
            <a:ext cx="911981" cy="663816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5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мзат\Desktop\Вундеркинды\презентаци на битву хоров\79b5ca0617b20c1c60bb79fb45146d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Хамзат\Desktop\Вундеркинды\презентаци на битву хоров\33_n199720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616624" cy="336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242</TotalTime>
  <Words>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МЫ!!!</dc:title>
  <dc:creator>User</dc:creator>
  <cp:lastModifiedBy>User</cp:lastModifiedBy>
  <cp:revision>14</cp:revision>
  <dcterms:created xsi:type="dcterms:W3CDTF">2023-04-10T14:39:13Z</dcterms:created>
  <dcterms:modified xsi:type="dcterms:W3CDTF">2023-04-11T00:04:27Z</dcterms:modified>
</cp:coreProperties>
</file>