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jpe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3.png"/><Relationship Id="rId18" Type="http://schemas.microsoft.com/office/2007/relationships/hdphoto" Target="../media/hdphoto8.wdp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12" Type="http://schemas.microsoft.com/office/2007/relationships/hdphoto" Target="../media/hdphoto5.wdp"/><Relationship Id="rId17" Type="http://schemas.openxmlformats.org/officeDocument/2006/relationships/image" Target="../media/image15.png"/><Relationship Id="rId2" Type="http://schemas.openxmlformats.org/officeDocument/2006/relationships/audio" Target="../media/audio2.wav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5" Type="http://schemas.openxmlformats.org/officeDocument/2006/relationships/image" Target="../media/image14.png"/><Relationship Id="rId10" Type="http://schemas.microsoft.com/office/2007/relationships/hdphoto" Target="../media/hdphoto4.wdp"/><Relationship Id="rId19" Type="http://schemas.openxmlformats.org/officeDocument/2006/relationships/image" Target="../media/image16.png"/><Relationship Id="rId4" Type="http://schemas.openxmlformats.org/officeDocument/2006/relationships/image" Target="../media/image2.jpeg"/><Relationship Id="rId9" Type="http://schemas.openxmlformats.org/officeDocument/2006/relationships/image" Target="../media/image11.png"/><Relationship Id="rId14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2.png"/><Relationship Id="rId18" Type="http://schemas.microsoft.com/office/2007/relationships/hdphoto" Target="../media/hdphoto16.wdp"/><Relationship Id="rId3" Type="http://schemas.openxmlformats.org/officeDocument/2006/relationships/image" Target="../media/image2.jpeg"/><Relationship Id="rId7" Type="http://schemas.microsoft.com/office/2007/relationships/hdphoto" Target="../media/hdphoto11.wdp"/><Relationship Id="rId12" Type="http://schemas.microsoft.com/office/2007/relationships/hdphoto" Target="../media/hdphoto13.wdp"/><Relationship Id="rId17" Type="http://schemas.openxmlformats.org/officeDocument/2006/relationships/image" Target="../media/image24.png"/><Relationship Id="rId2" Type="http://schemas.openxmlformats.org/officeDocument/2006/relationships/audio" Target="../media/audio1.wav"/><Relationship Id="rId16" Type="http://schemas.microsoft.com/office/2007/relationships/hdphoto" Target="../media/hdphoto15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1.png"/><Relationship Id="rId5" Type="http://schemas.microsoft.com/office/2007/relationships/hdphoto" Target="../media/hdphoto10.wdp"/><Relationship Id="rId15" Type="http://schemas.openxmlformats.org/officeDocument/2006/relationships/image" Target="../media/image23.png"/><Relationship Id="rId10" Type="http://schemas.microsoft.com/office/2007/relationships/hdphoto" Target="../media/hdphoto12.wdp"/><Relationship Id="rId4" Type="http://schemas.openxmlformats.org/officeDocument/2006/relationships/image" Target="../media/image17.png"/><Relationship Id="rId9" Type="http://schemas.openxmlformats.org/officeDocument/2006/relationships/image" Target="../media/image20.png"/><Relationship Id="rId14" Type="http://schemas.microsoft.com/office/2007/relationships/hdphoto" Target="../media/hdphoto1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3195787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Дидактическая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игра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« Зимушка-зима»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3886200"/>
            <a:ext cx="4496544" cy="1752600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rgbClr val="002060"/>
                </a:solidFill>
              </a:rPr>
              <a:t>Выполнил : воспитатель Капустина И.А.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364315" y="5929556"/>
            <a:ext cx="504056" cy="4766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4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5456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Цель: закрепление знаний детей о зиме, развитие внимания. 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7"/>
            <a:ext cx="8229600" cy="2304256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107504" y="6021288"/>
            <a:ext cx="1008112" cy="72008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7884368" y="6010022"/>
            <a:ext cx="936104" cy="7200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45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896" y="53753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Посмотри на картинки и назови к какому времени года они относятся! </a:t>
            </a:r>
            <a:endParaRPr lang="ru-RU" sz="24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20257"/>
            <a:ext cx="2016224" cy="189021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196753"/>
            <a:ext cx="3038579" cy="21602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120" r="991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828" y="1778860"/>
            <a:ext cx="2952328" cy="1166046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07" y="4944211"/>
            <a:ext cx="2607809" cy="16766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795" y="4855527"/>
            <a:ext cx="2894563" cy="17346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058" y="4869160"/>
            <a:ext cx="2779430" cy="17210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0" y="6612267"/>
            <a:ext cx="395536" cy="24573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699496" y="6600236"/>
            <a:ext cx="441742" cy="24573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0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Катя собирается покататься на санках, помоги ей подобрать одежду для  прогулки!</a:t>
            </a:r>
            <a:b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</a:br>
            <a:endParaRPr lang="ru-RU" sz="24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875" r="98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23001"/>
            <a:ext cx="1682851" cy="1682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483" b="99669" l="0" r="963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979156"/>
            <a:ext cx="1652414" cy="1652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347" r="98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55182"/>
            <a:ext cx="2438292" cy="1481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8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658" y="979156"/>
            <a:ext cx="2018928" cy="2018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3800" r="96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43" y="2605852"/>
            <a:ext cx="2237234" cy="2237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42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658" y="1155182"/>
            <a:ext cx="1905000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71" y="456513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101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601647"/>
            <a:ext cx="1697732" cy="2867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3407" y="6468803"/>
            <a:ext cx="576064" cy="36115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47850" y="6468803"/>
            <a:ext cx="574687" cy="3605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42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0.069 0.25 0.125 L 0.25 0.25 E" pathEditMode="relative" ptsTypes="">
                                      <p:cBhvr>
                                        <p:cTn id="3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42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47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0.069 0.25 0.125 L 0.25 0.25 E" pathEditMode="relative" ptsTypes="">
                                      <p:cBhvr>
                                        <p:cTn id="52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Найди одинаковых снеговиков!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695" r="980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86" y="1644468"/>
            <a:ext cx="1685925" cy="226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65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311" y="1654131"/>
            <a:ext cx="1933575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401" y="4149080"/>
            <a:ext cx="1932599" cy="2365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5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652" y="1654131"/>
            <a:ext cx="2160240" cy="2220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777" r="974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500590"/>
            <a:ext cx="2060686" cy="2669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3846" r="970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37" y="4169872"/>
            <a:ext cx="2105025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856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749" y="4169872"/>
            <a:ext cx="2466697" cy="2466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09066"/>
            <a:ext cx="2502861" cy="2502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100646" y="6522376"/>
            <a:ext cx="504056" cy="30687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8676456" y="6551122"/>
            <a:ext cx="360040" cy="27813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86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48</Words>
  <Application>Microsoft Office PowerPoint</Application>
  <PresentationFormat>Экран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Дидактическая игра « Зимушка-зима»</vt:lpstr>
      <vt:lpstr>Цель: закрепление знаний детей о зиме, развитие внимания. </vt:lpstr>
      <vt:lpstr>Посмотри на картинки и назови к какому времени года они относятся! </vt:lpstr>
      <vt:lpstr>Катя собирается покататься на санках, помоги ей подобрать одежду для  прогулки! </vt:lpstr>
      <vt:lpstr>Найди одинаковых снеговиков!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Дидактическая игра для детей 3-4 лет  « Зимушка-зима»</dc:title>
  <dc:creator>uzer</dc:creator>
  <cp:lastModifiedBy>Пользователь Windows</cp:lastModifiedBy>
  <cp:revision>11</cp:revision>
  <dcterms:created xsi:type="dcterms:W3CDTF">2020-01-19T06:13:11Z</dcterms:created>
  <dcterms:modified xsi:type="dcterms:W3CDTF">2022-10-19T08:17:50Z</dcterms:modified>
</cp:coreProperties>
</file>