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2" r:id="rId7"/>
    <p:sldId id="263" r:id="rId8"/>
    <p:sldId id="266" r:id="rId9"/>
    <p:sldId id="264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воспитательно-образовательном процессе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6021288"/>
            <a:ext cx="2592288" cy="672480"/>
          </a:xfrm>
        </p:spPr>
        <p:txBody>
          <a:bodyPr>
            <a:normAutofit/>
          </a:bodyPr>
          <a:lstStyle/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Курагино, 2023г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9938" y="4797152"/>
            <a:ext cx="2108977" cy="975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Калачёва В.Н.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Шнабель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Хамзат\Desktop\Вундеркинды\работа по центрам активности\20230328_074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936" y="3736943"/>
            <a:ext cx="6631003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1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Хамзат\Desktop\Вундеркинды\изображение_viber_2022-11-18_11-53-26-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32048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xn---15-5cdph0an4akcq2bj.xn--p1ai/img/24699948_1600/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89040"/>
            <a:ext cx="4320479" cy="25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Хамзат\Desktop\Новая папка\20230220_1048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7"/>
          <a:stretch/>
        </p:blipFill>
        <p:spPr bwMode="auto">
          <a:xfrm rot="10800000">
            <a:off x="4716016" y="859024"/>
            <a:ext cx="43204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994"/>
            <a:ext cx="4320480" cy="251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3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823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4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«Новогодняя почта»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600400" cy="442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/>
          <a:stretch/>
        </p:blipFill>
        <p:spPr bwMode="auto">
          <a:xfrm>
            <a:off x="2987824" y="1412776"/>
            <a:ext cx="2236092" cy="292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Хамзат\Desktop\Вундеркинды\воспитательно-образовательный процесс\20221128_103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6401" y="2699177"/>
            <a:ext cx="5272469" cy="23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11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изменений  воспитательно-образовательного процесса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17632" cy="4389120"/>
          </a:xfrm>
        </p:spPr>
        <p:txBody>
          <a:bodyPr/>
          <a:lstStyle/>
          <a:p>
            <a:pPr algn="just"/>
            <a:r>
              <a:rPr lang="ru-RU" dirty="0" smtClean="0"/>
              <a:t>Создание условий для развития детской инициативы, самостоятельности, раскрытия творческих способностей. </a:t>
            </a:r>
          </a:p>
          <a:p>
            <a:pPr algn="just"/>
            <a:r>
              <a:rPr lang="ru-RU" dirty="0" smtClean="0"/>
              <a:t>Формирование внутренней мотивации к развитию.</a:t>
            </a:r>
          </a:p>
          <a:p>
            <a:pPr algn="just"/>
            <a:r>
              <a:rPr lang="ru-RU" dirty="0" smtClean="0"/>
              <a:t>Воспитание чувств ответственности, сопереживания, жизнестойкости, умения видеть проблему, определять пути ее решения и достигать ее.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31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Гибкое планирование</a:t>
            </a:r>
          </a:p>
          <a:p>
            <a:pPr algn="just"/>
            <a:r>
              <a:rPr lang="ru-RU" dirty="0" smtClean="0"/>
              <a:t>«Модель 3 вопросов»</a:t>
            </a:r>
          </a:p>
          <a:p>
            <a:pPr algn="just"/>
            <a:r>
              <a:rPr lang="ru-RU" dirty="0" smtClean="0"/>
              <a:t>Построение образовательного процесса на основе модели </a:t>
            </a:r>
            <a:r>
              <a:rPr lang="ru-RU" dirty="0"/>
              <a:t>«План-Дело-Анализ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Использование педагогических технологий «Групповой сбор», «Линейный календарь», «Деловые хлопоты», «Сколько нас?», «Кто первый?», «Голосование»</a:t>
            </a:r>
          </a:p>
          <a:p>
            <a:pPr algn="just"/>
            <a:r>
              <a:rPr lang="ru-RU" dirty="0" smtClean="0"/>
              <a:t>Проектная деятельность</a:t>
            </a:r>
          </a:p>
          <a:p>
            <a:pPr algn="just"/>
            <a:r>
              <a:rPr lang="ru-RU" dirty="0" smtClean="0"/>
              <a:t>Образовательные квест-игры</a:t>
            </a:r>
          </a:p>
          <a:p>
            <a:pPr algn="just"/>
            <a:r>
              <a:rPr lang="ru-RU" dirty="0" smtClean="0"/>
              <a:t>Тематическое событие через взаимодействие специалистов группы (логопед-воспитатель-дефектолог</a:t>
            </a:r>
            <a:r>
              <a:rPr lang="ru-RU" dirty="0"/>
              <a:t>)</a:t>
            </a:r>
            <a:endParaRPr lang="ru-RU" dirty="0" smtClean="0"/>
          </a:p>
          <a:p>
            <a:pPr algn="just"/>
            <a:r>
              <a:rPr lang="ru-RU" dirty="0" smtClean="0"/>
              <a:t>Клубный час</a:t>
            </a:r>
          </a:p>
          <a:p>
            <a:pPr algn="just"/>
            <a:r>
              <a:rPr lang="ru-RU" dirty="0" smtClean="0"/>
              <a:t>Сюжетно-ролевая игра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48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Хамзат\Desktop\Вундеркинды\изображение_viber_2023-01-19_16-29-43-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0793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Хамзат\Desktop\Вундеркинды\изображение_viber_2023-01-19_16-30-01-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8"/>
          <a:stretch/>
        </p:blipFill>
        <p:spPr bwMode="auto">
          <a:xfrm>
            <a:off x="5076056" y="919124"/>
            <a:ext cx="3168352" cy="39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Хамзат\Desktop\Вундеркинды\изображение_viber_2023-01-19_16-30-01-8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8" b="11421"/>
          <a:stretch/>
        </p:blipFill>
        <p:spPr bwMode="auto">
          <a:xfrm>
            <a:off x="320362" y="4126081"/>
            <a:ext cx="4050074" cy="27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Хамзат\Desktop\Вундеркинды\изображение_viber_2023-01-19_16-30-02-8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3" b="48353"/>
          <a:stretch/>
        </p:blipFill>
        <p:spPr bwMode="auto">
          <a:xfrm>
            <a:off x="4644008" y="4169010"/>
            <a:ext cx="4230216" cy="261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9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48072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«Моя Родина – Россия»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Хамзат\Desktop\Вундеркинды\изображение_viber_2022-12-06_12-48-43-86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 bwMode="auto">
          <a:xfrm>
            <a:off x="179512" y="1196752"/>
            <a:ext cx="2952328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Хамзат\Desktop\Вундеркинды\изображение_viber_2022-12-06_12-50-02-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13" y="1268760"/>
            <a:ext cx="530425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Хамзат\Desktop\Вундеркинды\изображение_viber_2022-12-06_12-48-18-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92" y="4077072"/>
            <a:ext cx="5315472" cy="25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8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Сюжетно-ролевая игра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Хамзат\Desktop\Вундеркинды\воспитательно-образовательный процесс\зоопарк\20230202_102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/>
          <a:stretch/>
        </p:blipFill>
        <p:spPr bwMode="auto">
          <a:xfrm rot="5400000">
            <a:off x="-958013" y="2437556"/>
            <a:ext cx="5184121" cy="29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амзат\Desktop\Вундеркинды\воспитательно-образовательный процесс\зоопарк\20230202_161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5720" y="2487935"/>
            <a:ext cx="52485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Хамзат\Desktop\Вундеркинды\воспитательно-образовательный процесс\зоопарк\20230203_102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7106" y="2481919"/>
            <a:ext cx="5255319" cy="27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4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Хамзат\Desktop\Вундеркинды\воспитательно-образовательный процесс\зоопарк\20230203_115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2435" y="836712"/>
            <a:ext cx="4102762" cy="2512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Хамзат\Desktop\Вундеркинды\воспитательно-образовательный процесс\зоопарк\20230203_102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8024" y="836712"/>
            <a:ext cx="4187740" cy="251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Хамзат\Desktop\Вундеркинды\воспитательно-образовательный процесс\зоопарк\20230203_122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5924" y="3645024"/>
            <a:ext cx="656072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6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амзат\Desktop\Вундеркинды\воспитательно-образовательный процесс\зоопарк\20230202_115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0209" y="1772329"/>
            <a:ext cx="5760639" cy="316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амзат\Desktop\Вундеркинды\воспитательно-образовательный процесс\зоопарк\20230203_1145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7"/>
          <a:stretch/>
        </p:blipFill>
        <p:spPr bwMode="auto">
          <a:xfrm rot="10800000">
            <a:off x="179511" y="332656"/>
            <a:ext cx="5328591" cy="295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Хамзат\Desktop\Вундеркинды\воспитательно-образовательный процесс\зоопарк\20230206_171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5881" y="3584146"/>
            <a:ext cx="5180460" cy="2667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1653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Дари добро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Хамзат\Desktop\Вундеркинды\изображение_viber_2022-10-28_18-51-26-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2" b="14837"/>
          <a:stretch/>
        </p:blipFill>
        <p:spPr bwMode="auto">
          <a:xfrm>
            <a:off x="4285" y="1484784"/>
            <a:ext cx="2952328" cy="38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n---15-5cdph0an4akcq2bj.xn--p1ai/img/34583598_1600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1" b="26419"/>
          <a:stretch/>
        </p:blipFill>
        <p:spPr bwMode="auto">
          <a:xfrm>
            <a:off x="6191672" y="1340768"/>
            <a:ext cx="295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Хамзат\Desktop\Новая папка\20230203_100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2674" y="2573392"/>
            <a:ext cx="3816424" cy="27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23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136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Изменения в воспитательно-образовательном процессе</vt:lpstr>
      <vt:lpstr>Цель изменений  воспитательно-образовательного процесса</vt:lpstr>
      <vt:lpstr>Презентация PowerPoint</vt:lpstr>
      <vt:lpstr>Квест</vt:lpstr>
      <vt:lpstr>«Моя Родина – Россия» </vt:lpstr>
      <vt:lpstr>Сюжетно-ролевая игра</vt:lpstr>
      <vt:lpstr>Презентация PowerPoint</vt:lpstr>
      <vt:lpstr>Презентация PowerPoint</vt:lpstr>
      <vt:lpstr>Дари добро</vt:lpstr>
      <vt:lpstr>Взаимодействие с социумом</vt:lpstr>
      <vt:lpstr>Презентация PowerPoint</vt:lpstr>
      <vt:lpstr>Проект «Новогодняя почта»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воспитательно-образовательном процессе</dc:title>
  <dc:creator>User</dc:creator>
  <cp:lastModifiedBy>User</cp:lastModifiedBy>
  <cp:revision>19</cp:revision>
  <dcterms:created xsi:type="dcterms:W3CDTF">2023-04-17T15:49:36Z</dcterms:created>
  <dcterms:modified xsi:type="dcterms:W3CDTF">2023-04-17T20:14:00Z</dcterms:modified>
</cp:coreProperties>
</file>