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72" r:id="rId2"/>
    <p:sldId id="256" r:id="rId3"/>
    <p:sldId id="279" r:id="rId4"/>
    <p:sldId id="273" r:id="rId5"/>
    <p:sldId id="297" r:id="rId6"/>
    <p:sldId id="274" r:id="rId7"/>
    <p:sldId id="276" r:id="rId8"/>
    <p:sldId id="277" r:id="rId9"/>
    <p:sldId id="278" r:id="rId10"/>
    <p:sldId id="280" r:id="rId11"/>
    <p:sldId id="282" r:id="rId12"/>
    <p:sldId id="283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я" initials="Л" lastIdx="3" clrIdx="0">
    <p:extLst>
      <p:ext uri="{19B8F6BF-5375-455C-9EA6-DF929625EA0E}">
        <p15:presenceInfo xmlns:p15="http://schemas.microsoft.com/office/powerpoint/2012/main" userId="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5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3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16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1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7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3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7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0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4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2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739C-2CE9-44F3-A184-AE088CC0F8E2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743A46-738C-49E2-89AF-723F2A5C9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7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C7F24-D59E-4062-9469-5750560D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2F35-F259-46A2-96DD-D13ED638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905A99-328D-4609-B28B-FD0433EE3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" y="1572406"/>
            <a:ext cx="5801784" cy="50675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BEC33F-A1F1-4181-837B-57710151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572406"/>
            <a:ext cx="5500468" cy="50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ACFC-6C5D-437F-ABD3-0E984832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«В поисках клада»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045A3BD-B928-4093-90DA-15BB6C4F9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2702"/>
            <a:ext cx="6159908" cy="524724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013FF6-22A5-4EED-A114-EC52C5B21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1392702"/>
            <a:ext cx="4087267" cy="52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A58B3-29D1-4AC6-8DC9-9A729172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«кафе».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118086-E8FA-4737-84A4-7AE3A69C6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6" y="1299411"/>
            <a:ext cx="8596668" cy="5281863"/>
          </a:xfrm>
        </p:spPr>
      </p:pic>
    </p:spTree>
    <p:extLst>
      <p:ext uri="{BB962C8B-B14F-4D97-AF65-F5344CB8AC3E}">
        <p14:creationId xmlns:p14="http://schemas.microsoft.com/office/powerpoint/2010/main" val="348682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5D22022B-29D2-43D3-B0C2-E8BD1F08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242668"/>
            <a:ext cx="11282289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A978F-3CCF-4669-8DC8-B9D4CCFA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609600"/>
            <a:ext cx="9204158" cy="1320800"/>
          </a:xfrm>
        </p:spPr>
        <p:txBody>
          <a:bodyPr/>
          <a:lstStyle/>
          <a:p>
            <a:r>
              <a:rPr lang="ru-RU" dirty="0"/>
              <a:t>Сюжетно- ролевая игра «магазин Батон»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950918-E7E7-433D-A282-DCAEE7C03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5" y="1690688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637911-6AAC-4672-8A6B-CE94577E5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1690688"/>
            <a:ext cx="5142311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38C1-5B30-4C93-A1C3-954DA38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«Хлеб всему голова»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1EFB4E-960B-40A5-B6F8-D0F89ABA0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17" y="1505243"/>
            <a:ext cx="5801784" cy="49876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DDADAB-4675-4E54-8817-9696AD8E9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505243"/>
            <a:ext cx="5214391" cy="49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70E2E-89B5-4567-BD94-5905041D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20" y="0"/>
            <a:ext cx="514430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F3820-118C-44ED-A1DC-02EA91EF6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" y="0"/>
            <a:ext cx="514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39CD6-5A85-4848-B70F-C3033FEEE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23782F-83A6-46A9-AF11-82560A934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98474"/>
            <a:ext cx="11633982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751CD-9B39-4108-B138-EA8573CB4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7C71A-1BCC-4304-96B6-9DBAC05AA1B5}"/>
              </a:ext>
            </a:extLst>
          </p:cNvPr>
          <p:cNvSpPr txBox="1"/>
          <p:nvPr/>
        </p:nvSpPr>
        <p:spPr>
          <a:xfrm>
            <a:off x="984738" y="464234"/>
            <a:ext cx="10269416" cy="6114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 ДОУ «Курагинский детский сад №15» хлебная ярмарка.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/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расширить представления о народных праздниках и традициях ярмарочных гуляний.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Закрепить знания детей о ярмарках;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Активизировать знания детей о значении хлеба в жизни человека;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Развивать художественно-эстетическое восприятие праздника;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Воспитывать бережное отношение к хлебу и уважение к людям, вырастившим его.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A6C2-7864-4845-A3E7-DE3EC4ED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Вкусная ярмарка.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CDCE73-1E7B-4D29-99AE-1D9250226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1407695"/>
            <a:ext cx="10107396" cy="5450305"/>
          </a:xfrm>
        </p:spPr>
      </p:pic>
    </p:spTree>
    <p:extLst>
      <p:ext uri="{BB962C8B-B14F-4D97-AF65-F5344CB8AC3E}">
        <p14:creationId xmlns:p14="http://schemas.microsoft.com/office/powerpoint/2010/main" val="373402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CCCBB-1FCE-411E-8D47-7FCBA3A92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внимания!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15F037-07A5-4B52-82D2-B69B3DD79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757269"/>
            <a:ext cx="7766936" cy="2390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5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C381C-A9E3-41CD-BC4C-0C4AE084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на хлебную ярмарку.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E3F561-459E-41DD-8404-17B5EBAE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1271932"/>
            <a:ext cx="8239286" cy="5531518"/>
          </a:xfrm>
        </p:spPr>
      </p:pic>
    </p:spTree>
    <p:extLst>
      <p:ext uri="{BB962C8B-B14F-4D97-AF65-F5344CB8AC3E}">
        <p14:creationId xmlns:p14="http://schemas.microsoft.com/office/powerpoint/2010/main" val="263377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1D10F-DABE-4691-9546-6354F490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36" y="2493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младшая группа. Готовим дома.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5345A1-3E18-460B-B139-A5CEE1DED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0497"/>
            <a:ext cx="5257801" cy="514237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168552-02CA-44EB-A01E-1E9AF4CC8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71" y="1350496"/>
            <a:ext cx="5143500" cy="51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E2810-7912-47D4-B4FA-0464B3BD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Домашняя выпечка.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2E913F-23A8-4719-8F44-C2E537920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431758"/>
            <a:ext cx="8903367" cy="5067467"/>
          </a:xfrm>
        </p:spPr>
      </p:pic>
    </p:spTree>
    <p:extLst>
      <p:ext uri="{BB962C8B-B14F-4D97-AF65-F5344CB8AC3E}">
        <p14:creationId xmlns:p14="http://schemas.microsoft.com/office/powerpoint/2010/main" val="12188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A1F40-E41C-4C67-AF49-7F119366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365125"/>
            <a:ext cx="1202318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младшая группа. Лепка хлебобулочных изделий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465E38-34AC-4110-B275-4FCCB83DF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1" y="1690688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3DF55-3980-4401-8E4D-75ECB4967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7" y="974558"/>
            <a:ext cx="4226201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A4D7C-F7C9-4CD9-AA80-EEC5390A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младшая. В группе.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BC8C03-20E2-4EDB-BACA-DF859870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4" y="1569513"/>
            <a:ext cx="5801784" cy="511678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8F593F-EB6E-4CDD-A559-EA0A7508A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83" y="1569512"/>
            <a:ext cx="5132273" cy="5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A93DD-3F19-4FCD-9990-D7180E55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Угощение старших групп для малышей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DE0F1A-538F-498D-91DE-0B158AE5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" y="1548411"/>
            <a:ext cx="6230246" cy="49901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9620A1-03D7-4327-9B0D-0C5D1B82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1548411"/>
            <a:ext cx="5458265" cy="49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53D4-2ACE-4F55-BBCB-9CD7F8E8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067674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группы. Ярмарка со скоморохами.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4FC38A-3023-490E-A7CF-7CE98F2A5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42232"/>
            <a:ext cx="5434818" cy="501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52D85-AE2C-4FAE-B373-982CFFDDF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1" y="1764860"/>
            <a:ext cx="5434818" cy="51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138</Words>
  <Application>Microsoft Office PowerPoint</Application>
  <PresentationFormat>Широкоэкранный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Приглашаем на хлебную ярмарку.</vt:lpstr>
      <vt:lpstr>2-я младшая группа. Готовим дома.</vt:lpstr>
      <vt:lpstr>Домашняя выпечка.</vt:lpstr>
      <vt:lpstr>2-я младшая группа. Лепка хлебобулочных изделий</vt:lpstr>
      <vt:lpstr>2-я младшая. В группе.</vt:lpstr>
      <vt:lpstr>Угощение старших групп для малышей</vt:lpstr>
      <vt:lpstr>Средние группы. Ярмарка со скоморохами.</vt:lpstr>
      <vt:lpstr>С родителями.</vt:lpstr>
      <vt:lpstr>Квест «В поисках клада»</vt:lpstr>
      <vt:lpstr>Сюжетно-ролевая игра «кафе».</vt:lpstr>
      <vt:lpstr>Презентация PowerPoint</vt:lpstr>
      <vt:lpstr>Сюжетно- ролевая игра «магазин Батон»</vt:lpstr>
      <vt:lpstr>Проект «Хлеб всему голова»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Вкусная ярмарка.</vt:lpstr>
      <vt:lpstr>Спасибо за внимания!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</dc:creator>
  <cp:lastModifiedBy>Лия</cp:lastModifiedBy>
  <cp:revision>23</cp:revision>
  <dcterms:created xsi:type="dcterms:W3CDTF">2022-01-26T13:26:21Z</dcterms:created>
  <dcterms:modified xsi:type="dcterms:W3CDTF">2022-01-28T04:20:49Z</dcterms:modified>
</cp:coreProperties>
</file>