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81" r:id="rId3"/>
    <p:sldId id="282" r:id="rId4"/>
    <p:sldId id="286" r:id="rId5"/>
    <p:sldId id="266" r:id="rId6"/>
    <p:sldId id="284" r:id="rId7"/>
    <p:sldId id="283" r:id="rId8"/>
    <p:sldId id="257" r:id="rId9"/>
    <p:sldId id="273" r:id="rId10"/>
    <p:sldId id="278" r:id="rId11"/>
    <p:sldId id="274" r:id="rId12"/>
    <p:sldId id="272" r:id="rId13"/>
    <p:sldId id="275" r:id="rId14"/>
    <p:sldId id="270" r:id="rId15"/>
    <p:sldId id="276" r:id="rId16"/>
    <p:sldId id="280" r:id="rId17"/>
    <p:sldId id="287" r:id="rId18"/>
    <p:sldId id="288" r:id="rId19"/>
    <p:sldId id="289" r:id="rId20"/>
    <p:sldId id="290" r:id="rId21"/>
    <p:sldId id="291" r:id="rId22"/>
    <p:sldId id="271" r:id="rId23"/>
    <p:sldId id="285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6" autoAdjust="0"/>
    <p:restoredTop sz="94660"/>
  </p:normalViewPr>
  <p:slideViewPr>
    <p:cSldViewPr>
      <p:cViewPr>
        <p:scale>
          <a:sx n="82" d="100"/>
          <a:sy n="82" d="100"/>
        </p:scale>
        <p:origin x="-10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8D00E-D7DA-440D-855C-16073D71170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F519-8B0B-4A5D-926B-A59D3F445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4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9F519-8B0B-4A5D-926B-A59D3F44503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4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2C8-9DA7-45C2-80E5-1D2616825406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1A22-8DC8-4DEF-86AD-5053F57BF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2C8-9DA7-45C2-80E5-1D2616825406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1A22-8DC8-4DEF-86AD-5053F57B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2C8-9DA7-45C2-80E5-1D2616825406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1A22-8DC8-4DEF-86AD-5053F57B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2C8-9DA7-45C2-80E5-1D2616825406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1A22-8DC8-4DEF-86AD-5053F57BF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2C8-9DA7-45C2-80E5-1D2616825406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1A22-8DC8-4DEF-86AD-5053F57B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2C8-9DA7-45C2-80E5-1D2616825406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1A22-8DC8-4DEF-86AD-5053F57BF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2C8-9DA7-45C2-80E5-1D2616825406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1A22-8DC8-4DEF-86AD-5053F57BF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2C8-9DA7-45C2-80E5-1D2616825406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1A22-8DC8-4DEF-86AD-5053F57B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2C8-9DA7-45C2-80E5-1D2616825406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1A22-8DC8-4DEF-86AD-5053F57B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2C8-9DA7-45C2-80E5-1D2616825406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1A22-8DC8-4DEF-86AD-5053F57B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2C8-9DA7-45C2-80E5-1D2616825406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1A22-8DC8-4DEF-86AD-5053F57BF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A2F2C8-9DA7-45C2-80E5-1D2616825406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981A22-8DC8-4DEF-86AD-5053F57B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132856"/>
            <a:ext cx="57606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Чудеса из солёного теста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445224"/>
            <a:ext cx="6007576" cy="113191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Брагинский детский сад №14 «Колосок»</a:t>
            </a:r>
          </a:p>
          <a:p>
            <a:pPr algn="just"/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младшей группы НЛ.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Гераськина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9532" y="548680"/>
            <a:ext cx="8568952" cy="93610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соленого теста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1266" name="Picture 2" descr="C:\Users\Дом\Desktop\занятие  лепка из соленого теста\IMG-20210215-WA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729082" cy="399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Дом\Desktop\занятие  лепка из соленого теста\IMG-20210215-WA00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7"/>
          <a:stretch/>
        </p:blipFill>
        <p:spPr bwMode="auto">
          <a:xfrm>
            <a:off x="4660261" y="1861963"/>
            <a:ext cx="3785786" cy="40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79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008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лепки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Дом\Desktop\занятие  лепка из соленого теста\IMG-20210215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49612" y="458252"/>
            <a:ext cx="260475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Дом\Desktop\занятие  лепка из соленого теста\20210216_202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889430"/>
            <a:ext cx="3696411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ом\Desktop\занятие  лепка из соленого теста\IMG-20210215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68" y="3925434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7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60648"/>
            <a:ext cx="7642096" cy="442539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Младшая группа «Гномики» лепка «Печенье для матрёшек»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Дом\Desktop\занятие  лепка из соленого теста\IMG-20210215-WA00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3"/>
          <a:stretch/>
        </p:blipFill>
        <p:spPr bwMode="auto">
          <a:xfrm>
            <a:off x="3196201" y="928402"/>
            <a:ext cx="2817669" cy="280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Дом\Desktop\занятие  лепка из соленого теста\IMG-20210215-WA0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1" t="36047" r="9904" b="34926"/>
          <a:stretch/>
        </p:blipFill>
        <p:spPr bwMode="auto">
          <a:xfrm>
            <a:off x="145461" y="903688"/>
            <a:ext cx="2832940" cy="280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Дом\Desktop\занятие  лепка из соленого теста\IMG-20210215-WA0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75" y="903688"/>
            <a:ext cx="2880320" cy="280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Дом\Desktop\занятие  лепка из соленого теста\IMG-20210215-WA003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/>
          <a:stretch/>
        </p:blipFill>
        <p:spPr bwMode="auto">
          <a:xfrm>
            <a:off x="145461" y="3861048"/>
            <a:ext cx="2861396" cy="27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Дом\Desktop\занятие  лепка из соленого теста\IMG-20210215-WA005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4" r="21307" b="3300"/>
          <a:stretch/>
        </p:blipFill>
        <p:spPr bwMode="auto">
          <a:xfrm>
            <a:off x="3175501" y="3861161"/>
            <a:ext cx="2759976" cy="27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Дом\Desktop\занятие  лепка из соленого теста\IMG-20210215-WA005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6" r="15506"/>
          <a:stretch/>
        </p:blipFill>
        <p:spPr bwMode="auto">
          <a:xfrm>
            <a:off x="6226682" y="3855312"/>
            <a:ext cx="2737305" cy="277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3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394173"/>
            <a:ext cx="7498080" cy="720080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Младшая группа «Гномики» лепка печенья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8" name="Picture 4" descr="C:\Users\Дом\Desktop\занятие  лепка из соленого теста\IMG-20210215-WA0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2209"/>
            <a:ext cx="2592288" cy="280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Дом\Desktop\занятие  лепка из соленого теста\IMG-20210215-WA0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7818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Дом\Desktop\занятие  лепка из соленого теста\IMG-20210215-WA0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56890"/>
            <a:ext cx="2958798" cy="28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Дом\Desktop\занятие  лепка из соленого теста\IMG-20210215-WA00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2" y="3830708"/>
            <a:ext cx="2794520" cy="28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Дом\Desktop\занятие  лепка из соленого теста\IMG-20210215-WA00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54" y="3830708"/>
            <a:ext cx="3089091" cy="28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Дом\Desktop\занятие  лепка из соленого теста\IMG-20210215-WA00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30708"/>
            <a:ext cx="2592288" cy="28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12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8218160" cy="9361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изготовления изделий и смазывания их взбитым яйцом, противень с печеньем передали на сушку повару. </a:t>
            </a:r>
          </a:p>
        </p:txBody>
      </p:sp>
      <p:pic>
        <p:nvPicPr>
          <p:cNvPr id="7171" name="Picture 3" descr="C:\Users\Дом\Desktop\занятие  лепка из соленого теста\IMG-20210215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54011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Дом\Desktop\занятие  лепка из соленого теста\IMG-20210215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06006"/>
            <a:ext cx="3528392" cy="47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522521"/>
            <a:ext cx="8280920" cy="9361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после сушки приступили к раскрашиванию.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раскраски мы использовали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акварельные краски.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C:\Users\Дом\Desktop\занятие  лепка из соленого теста\20210216_160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512514" cy="4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ом\Desktop\занятие  лепка из соленого теста\20210216_160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512514" cy="4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53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16632"/>
            <a:ext cx="7498080" cy="72008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ческ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ие работы детей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ом\Desktop\занятие  лепка из соленого теста\IMG-20210215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3166" y="550403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Desktop\занятие  лепка из соленого теста\IMG-20210215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1761" y="3136003"/>
            <a:ext cx="275430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м\Desktop\занятие  лепка из соленого теста\IMG-20210215-WA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56076" y="541943"/>
            <a:ext cx="2808313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542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483768" y="6093296"/>
            <a:ext cx="4253273" cy="648072"/>
          </a:xfrm>
        </p:spPr>
        <p:txBody>
          <a:bodyPr/>
          <a:lstStyle/>
          <a:p>
            <a:r>
              <a:rPr lang="ru-RU" dirty="0" smtClean="0"/>
              <a:t>Чудеса семьи Васи Т.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3131097" cy="417646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096344" cy="413010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656527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Домашнее увлечение родителей </a:t>
            </a:r>
            <a:r>
              <a:rPr lang="ru-RU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тестопластикой</a:t>
            </a: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71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6093296"/>
            <a:ext cx="4032448" cy="504056"/>
          </a:xfrm>
        </p:spPr>
        <p:txBody>
          <a:bodyPr/>
          <a:lstStyle/>
          <a:p>
            <a:r>
              <a:rPr lang="ru-RU" dirty="0" smtClean="0"/>
              <a:t>Чудеса семьи Макара 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3024336" cy="403406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024336" cy="40340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Домашнее увлечение родителей </a:t>
            </a:r>
            <a:r>
              <a:rPr lang="ru-RU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тестопластикой</a:t>
            </a:r>
            <a:r>
              <a:rPr lang="ru-RU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0526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877272"/>
            <a:ext cx="3744416" cy="648072"/>
          </a:xfrm>
        </p:spPr>
        <p:txBody>
          <a:bodyPr/>
          <a:lstStyle/>
          <a:p>
            <a:r>
              <a:rPr lang="ru-RU" dirty="0" smtClean="0"/>
              <a:t>Чудо семьи Моники 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168352" cy="422615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88024" y="5877272"/>
            <a:ext cx="3634736" cy="639762"/>
          </a:xfrm>
        </p:spPr>
        <p:txBody>
          <a:bodyPr/>
          <a:lstStyle/>
          <a:p>
            <a:r>
              <a:rPr lang="ru-RU" dirty="0" smtClean="0"/>
              <a:t>Чудо семьи Георгия А.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096344" cy="41301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6864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Домашнее увлечение родителей </a:t>
            </a:r>
            <a:r>
              <a:rPr lang="ru-RU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тестопластикой</a:t>
            </a:r>
            <a:r>
              <a:rPr lang="ru-RU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1233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ИР\3326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17" y="2777726"/>
            <a:ext cx="5150671" cy="385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ИР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4" y="116631"/>
            <a:ext cx="3561610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1386" y="548680"/>
            <a:ext cx="51845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знакомство  с тестом</a:t>
            </a: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знакомятся с тестом с самого раннего возраста. Первое знакомство происходит вместе  с любимой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народной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сказкой «Колобок».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398" y="3933056"/>
            <a:ext cx="3567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Читая эту сказку, дети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узнают,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приготовления колобка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 была мука, сметана, масло. Колобок получился круглый,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румяный, весёлый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покатился путешествовать по лесной тропинке. </a:t>
            </a:r>
          </a:p>
        </p:txBody>
      </p:sp>
    </p:spTree>
    <p:extLst>
      <p:ext uri="{BB962C8B-B14F-4D97-AF65-F5344CB8AC3E}">
        <p14:creationId xmlns:p14="http://schemas.microsoft.com/office/powerpoint/2010/main" val="1066967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9917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Выставка семейных поделок 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624736" cy="4968553"/>
          </a:xfrm>
        </p:spPr>
      </p:pic>
    </p:spTree>
    <p:extLst>
      <p:ext uri="{BB962C8B-B14F-4D97-AF65-F5344CB8AC3E}">
        <p14:creationId xmlns:p14="http://schemas.microsoft.com/office/powerpoint/2010/main" val="163741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6489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Альбом «Чудеса из солёного теста»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5376599" cy="403244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16832"/>
            <a:ext cx="3024336" cy="4032449"/>
          </a:xfrm>
        </p:spPr>
      </p:pic>
    </p:spTree>
    <p:extLst>
      <p:ext uri="{BB962C8B-B14F-4D97-AF65-F5344CB8AC3E}">
        <p14:creationId xmlns:p14="http://schemas.microsoft.com/office/powerpoint/2010/main" val="159562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650208" cy="23042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солёного теста помогает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развить мелкую моторику, усидчивость, внимание,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фантазию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Дом\Desktop\занятие  лепка из соленого теста\IMG-20210215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02786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3888432" cy="3672408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Самое  главное, что необходимо иметь  для творчества – это ваша фантазия и ваши руки!</a:t>
            </a:r>
            <a:endParaRPr lang="ru-RU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Дом\Desktop\Новая папка\20210318_15595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3744416" cy="499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6381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93447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Желаем вам удачи и творческого вдохновения! 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79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488832" cy="223224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b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4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тестом в семье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МИР\4973750_xlarg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571481"/>
            <a:ext cx="3419872" cy="253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ИР\CyIIZk2W8AE7ld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24413"/>
            <a:ext cx="3024336" cy="229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МИР\hello_html_m30291b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3888432" cy="26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4509120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знакомство детей с тестом происходит в кругу семьи, когда ребёнок принимает посильное  участие в приготовлении сдобы из теста. Когда бабушки и мамы учат с тестом работать, но не играть при этом говорят: «С тестом играть нельзя – оно живое», воспитывая уважение к хлебу.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79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600" y="3573016"/>
            <a:ext cx="3312368" cy="259228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группе оформлен уголок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Мукосолька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который вызывает у детей любопытство и интерес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тестопластике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3672408" cy="151216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Центр искусства в группе «Гномики»</a:t>
            </a:r>
            <a:br>
              <a:rPr lang="ru-RU" sz="3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3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тестопластики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Мукосолька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38" y="620688"/>
            <a:ext cx="4155926" cy="554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5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98765" y="1340768"/>
            <a:ext cx="8665723" cy="17281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Мука, соль, вода и растительное масло - это природные, экологически безопасные продукты. При их соединении получается солёное тесто - чудесный материал для лепки и моделирования.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48272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солёного теста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72890"/>
            <a:ext cx="2401027" cy="291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72298" y="3372890"/>
            <a:ext cx="2108540" cy="289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medvoblago.ru/wp-content/uploads/2020/03/podsolnechnoe-mas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10" y="3356992"/>
            <a:ext cx="2207989" cy="289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91" l="9882" r="888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43" y="3364940"/>
            <a:ext cx="1988513" cy="273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7498080" cy="4800600"/>
          </a:xfrm>
        </p:spPr>
        <p:txBody>
          <a:bodyPr>
            <a:normAutofit lnSpcReduction="10000"/>
          </a:bodyPr>
          <a:lstStyle/>
          <a:p>
            <a:pPr>
              <a:buClr>
                <a:srgbClr val="0000FF"/>
              </a:buClr>
              <a:buSzPct val="104000"/>
              <a:buFont typeface="Wingdings" panose="05000000000000000000" pitchFamily="2" charset="2"/>
              <a:buChar char="v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стакан соли «Экстра»</a:t>
            </a:r>
          </a:p>
          <a:p>
            <a:pPr>
              <a:buClr>
                <a:srgbClr val="0000FF"/>
              </a:buClr>
              <a:buSzPct val="104000"/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стакана муки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FF"/>
              </a:buClr>
              <a:buSzPct val="104000"/>
              <a:buFont typeface="Wingdings" panose="05000000000000000000" pitchFamily="2" charset="2"/>
              <a:buChar char="v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стакан воды </a:t>
            </a:r>
          </a:p>
          <a:p>
            <a:pPr>
              <a:buClr>
                <a:srgbClr val="0000FF"/>
              </a:buClr>
              <a:buSzPct val="104000"/>
              <a:buFont typeface="Wingdings" panose="05000000000000000000" pitchFamily="2" charset="2"/>
              <a:buChar char="v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гр. растительного масла </a:t>
            </a:r>
          </a:p>
          <a:p>
            <a:pPr marL="45720" indent="0">
              <a:buClr>
                <a:srgbClr val="0000FF"/>
              </a:buClr>
              <a:buSzPct val="104000"/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Соль растворяем в воде, затем добавляем растительное масло, муку и замешиваем тесто. Полученную массу кладем в полиэтиленовый пакет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помещаем в холодильник. Тесто белого цвета для работы готово.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можно в воду с солью добавлять красители и получить цветное соленое тесто.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4692" y="392639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приготовления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соленого теста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Дом\Desktop\занятие  лепка из соленого теста\IMG-20210215-WA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97473"/>
            <a:ext cx="3168352" cy="21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41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830762" cy="6629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солёного теста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2856" y="1124744"/>
            <a:ext cx="8496944" cy="165618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 может быть солёным, несъедобным, с которым дети могут работать в детском саду. Такое тесто эластичное, мягкое, приятное на ощупь, а главное легко поддается детским ручкам. Из теста  можно лепить разные фигуры, предметы, цветы, животных.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тесто можно приготовить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цветным, используя пищевые краски.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26" name="Picture 54" descr="C:\Users\Дом\Desktop\Новая папка\20210316_214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3116817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7" name="Picture 55" descr="C:\Users\Дом\Desktop\Новая папка\20210316_215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15" y="3116817"/>
            <a:ext cx="396044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6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332656"/>
            <a:ext cx="7128792" cy="82324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Тестопластика</a:t>
            </a:r>
            <a:endParaRPr 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лепки из солёного теста называется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тестопластикой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теста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организовать коллективные работы с детьми, создать сюжетные картины. Дети всегда  увлеченно работают с соленым тестом при этом используя различные инструменты  и приёмы лепки.</a:t>
            </a:r>
            <a:endParaRPr lang="ru-RU" sz="2400" dirty="0"/>
          </a:p>
        </p:txBody>
      </p:sp>
      <p:pic>
        <p:nvPicPr>
          <p:cNvPr id="4098" name="Picture 2" descr="C:\Users\Дом\Desktop\Новая папка\20210318_172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26753"/>
            <a:ext cx="4176464" cy="253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ом\Desktop\Новая папка\20210318_16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23616" y="3742661"/>
            <a:ext cx="3108346" cy="23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6328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Набор инструментов 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124744"/>
            <a:ext cx="6194968" cy="1944216"/>
          </a:xfrm>
        </p:spPr>
        <p:txBody>
          <a:bodyPr>
            <a:normAutofit fontScale="32500" lnSpcReduction="20000"/>
          </a:bodyPr>
          <a:lstStyle/>
          <a:p>
            <a:pPr marL="1143000" indent="-1143000" algn="l">
              <a:buClr>
                <a:srgbClr val="0000FF"/>
              </a:buClr>
              <a:buSzPct val="104000"/>
              <a:buFont typeface="Wingdings" panose="05000000000000000000" pitchFamily="2" charset="2"/>
              <a:buChar char="§"/>
            </a:pP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Кондитерские 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формочки</a:t>
            </a:r>
            <a:endParaRPr lang="ru-RU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l">
              <a:buClr>
                <a:srgbClr val="0000FF"/>
              </a:buClr>
              <a:buSzPct val="104000"/>
              <a:buFont typeface="Wingdings" panose="05000000000000000000" pitchFamily="2" charset="2"/>
              <a:buChar char="§"/>
            </a:pP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скалочка  </a:t>
            </a:r>
          </a:p>
          <a:p>
            <a:pPr marL="1143000" indent="-1143000" algn="l">
              <a:buClr>
                <a:srgbClr val="0000FF"/>
              </a:buClr>
              <a:buSzPct val="104000"/>
              <a:buFont typeface="Wingdings" panose="05000000000000000000" pitchFamily="2" charset="2"/>
              <a:buChar char="§"/>
            </a:pP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Противень</a:t>
            </a:r>
          </a:p>
          <a:p>
            <a:pPr marL="1143000" indent="-1143000" algn="l">
              <a:buClr>
                <a:srgbClr val="0000FF"/>
              </a:buClr>
              <a:buSzPct val="104000"/>
              <a:buFont typeface="Wingdings" panose="05000000000000000000" pitchFamily="2" charset="2"/>
              <a:buChar char="§"/>
            </a:pP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Кисточка </a:t>
            </a: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смазывания готовых форм</a:t>
            </a:r>
            <a:endParaRPr lang="ru-RU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l">
              <a:buClr>
                <a:srgbClr val="0000FF"/>
              </a:buClr>
              <a:buSzPct val="104000"/>
              <a:buFont typeface="Wingdings" panose="05000000000000000000" pitchFamily="2" charset="2"/>
              <a:buChar char="§"/>
            </a:pP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l">
              <a:buClr>
                <a:srgbClr val="0000FF"/>
              </a:buClr>
              <a:buSzPct val="104000"/>
              <a:buFont typeface="Wingdings" panose="05000000000000000000" pitchFamily="2" charset="2"/>
              <a:buChar char="§"/>
            </a:pP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Дом\Desktop\занятие  лепка из соленого теста\20210216_202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9618" y="3299249"/>
            <a:ext cx="4776438" cy="25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232458" y="3840550"/>
            <a:ext cx="2546732" cy="57150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8" name="Picture 4" descr="https://darina-kirov.ru/wp-content/uploads/2019/02/5fc79fe3856cd1e1ebda90d9c91d8d2e-360x36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94" y="3007442"/>
            <a:ext cx="2346428" cy="234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5589240"/>
            <a:ext cx="3196302" cy="64057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41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445</TotalTime>
  <Words>514</Words>
  <Application>Microsoft Office PowerPoint</Application>
  <PresentationFormat>Экран (4:3)</PresentationFormat>
  <Paragraphs>55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Знакомство с тестом в семье</vt:lpstr>
      <vt:lpstr>Центр искусства в группе «Гномики»  Уголок тестопластики «Мукосолька»</vt:lpstr>
      <vt:lpstr>Презентация PowerPoint</vt:lpstr>
      <vt:lpstr>Презентация PowerPoint</vt:lpstr>
      <vt:lpstr>Свойства солёного теста</vt:lpstr>
      <vt:lpstr>Презентация PowerPoint</vt:lpstr>
      <vt:lpstr>Набор инструментов </vt:lpstr>
      <vt:lpstr>Презентация PowerPoint</vt:lpstr>
      <vt:lpstr>Приёмы лепки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увлечение родителей тестопластикой  </vt:lpstr>
      <vt:lpstr>Домашнее увлечение родителей тестопластикой </vt:lpstr>
      <vt:lpstr>Домашнее увлечение родителей тестопластикой </vt:lpstr>
      <vt:lpstr>Выставка семейных поделок </vt:lpstr>
      <vt:lpstr>Альбом «Чудеса из солёного теста»</vt:lpstr>
      <vt:lpstr>Презентация PowerPoint</vt:lpstr>
      <vt:lpstr>Самое  главное, что необходимо иметь  для творчества – это ваша фантазия и ваши руки!</vt:lpstr>
      <vt:lpstr>Спасибо за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ohStar</dc:creator>
  <cp:lastModifiedBy>User</cp:lastModifiedBy>
  <cp:revision>49</cp:revision>
  <dcterms:created xsi:type="dcterms:W3CDTF">2012-12-07T07:32:29Z</dcterms:created>
  <dcterms:modified xsi:type="dcterms:W3CDTF">2021-04-07T07:21:27Z</dcterms:modified>
</cp:coreProperties>
</file>