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593"/>
            <a:ext cx="5616624" cy="70207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1560" y="58772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7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67"/>
    </mc:Choice>
    <mc:Fallback>
      <p:transition spd="slow" advTm="69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арточки\ЛУНТИК\scree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8" y="476672"/>
            <a:ext cx="784887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56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16"/>
    </mc:Choice>
    <mc:Fallback>
      <p:transition spd="slow" advTm="64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0648"/>
            <a:ext cx="4824536" cy="62053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945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59"/>
    </mc:Choice>
    <mc:Fallback>
      <p:transition spd="slow" advTm="555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0</Words>
  <Application>Microsoft Office PowerPoint</Application>
  <PresentationFormat>Экран (4:3)</PresentationFormat>
  <Paragraphs>0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2020-02-12T06:29:38Z</dcterms:created>
  <dcterms:modified xsi:type="dcterms:W3CDTF">2020-02-12T07:09:14Z</dcterms:modified>
</cp:coreProperties>
</file>