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1" r:id="rId3"/>
    <p:sldMasterId id="2147483716" r:id="rId4"/>
    <p:sldMasterId id="2147483720" r:id="rId5"/>
    <p:sldMasterId id="2147483723" r:id="rId6"/>
    <p:sldMasterId id="2147484011" r:id="rId7"/>
  </p:sldMasterIdLst>
  <p:sldIdLst>
    <p:sldId id="279" r:id="rId8"/>
    <p:sldId id="265" r:id="rId9"/>
    <p:sldId id="256" r:id="rId10"/>
    <p:sldId id="257" r:id="rId11"/>
    <p:sldId id="276" r:id="rId12"/>
    <p:sldId id="260" r:id="rId13"/>
    <p:sldId id="258" r:id="rId14"/>
    <p:sldId id="259" r:id="rId15"/>
    <p:sldId id="263" r:id="rId16"/>
    <p:sldId id="281" r:id="rId17"/>
    <p:sldId id="275" r:id="rId18"/>
    <p:sldId id="271" r:id="rId19"/>
    <p:sldId id="272" r:id="rId20"/>
    <p:sldId id="277" r:id="rId21"/>
    <p:sldId id="264" r:id="rId22"/>
    <p:sldId id="269" r:id="rId23"/>
    <p:sldId id="267" r:id="rId24"/>
    <p:sldId id="273" r:id="rId25"/>
    <p:sldId id="274" r:id="rId26"/>
    <p:sldId id="270" r:id="rId27"/>
    <p:sldId id="266" r:id="rId28"/>
    <p:sldId id="278" r:id="rId29"/>
    <p:sldId id="28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86323" autoAdjust="0"/>
  </p:normalViewPr>
  <p:slideViewPr>
    <p:cSldViewPr snapToGrid="0">
      <p:cViewPr>
        <p:scale>
          <a:sx n="66" d="100"/>
          <a:sy n="66" d="100"/>
        </p:scale>
        <p:origin x="-732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Букет тюльпанов\Buket_tyulp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0"/>
            <a:ext cx="12202584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41" y="5517232"/>
            <a:ext cx="6491323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0361" y="6265092"/>
            <a:ext cx="5903979" cy="5929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5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14560"/>
            <a:ext cx="5384800" cy="3911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14560"/>
            <a:ext cx="5384800" cy="3911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071546"/>
            <a:ext cx="109728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2143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786072"/>
            <a:ext cx="5386917" cy="33401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2143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786072"/>
            <a:ext cx="5389033" cy="33401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1076364"/>
            <a:ext cx="4011084" cy="11382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1076350"/>
            <a:ext cx="6815667" cy="5210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2238414"/>
            <a:ext cx="4011084" cy="4048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000115"/>
            <a:ext cx="2743200" cy="5351459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000115"/>
            <a:ext cx="8026400" cy="5351459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Букет тюльпанов\Buket_tyulp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0"/>
            <a:ext cx="12202584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41" y="5517232"/>
            <a:ext cx="6491323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0361" y="6265092"/>
            <a:ext cx="5903979" cy="5929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507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3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33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B37A8B-A4FE-4E08-A5DB-97FB92A35308}" type="datetimeFigureOut">
              <a:rPr lang="zh-CN" altLang="en-US" smtClean="0"/>
              <a:t>2018/2/4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284B51-D4A5-4BC3-BD6E-223E088BB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34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Букет тюльпанов\Buket_tyulp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0"/>
            <a:ext cx="12202584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41" y="5517232"/>
            <a:ext cx="6491323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0361" y="6265092"/>
            <a:ext cx="5903979" cy="5929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507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33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5320" y="673104"/>
            <a:ext cx="103632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9720" y="214311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13" y="1500198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7213" y="11"/>
            <a:ext cx="103632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14560"/>
            <a:ext cx="5384800" cy="3911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14560"/>
            <a:ext cx="5384800" cy="3911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071546"/>
            <a:ext cx="109728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2143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786068"/>
            <a:ext cx="5386917" cy="33401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2143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786068"/>
            <a:ext cx="5389033" cy="33401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4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1076360"/>
            <a:ext cx="4011084" cy="11382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1076350"/>
            <a:ext cx="6815667" cy="5210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2238410"/>
            <a:ext cx="4011084" cy="4048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000115"/>
            <a:ext cx="2743200" cy="5351459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000115"/>
            <a:ext cx="8026400" cy="5351459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7A8B-A4FE-4E08-A5DB-97FB92A35308}" type="datetimeFigureOut">
              <a:rPr lang="zh-CN" altLang="en-US" smtClean="0"/>
              <a:t>2018/2/4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4B51-D4A5-4BC3-BD6E-223E088BBE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Букет тюльпанов\Buket_tyulp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0"/>
            <a:ext cx="12202584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41" y="5517232"/>
            <a:ext cx="6491323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0361" y="6265092"/>
            <a:ext cx="5903979" cy="5929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507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5C77-BC3A-443F-B6F4-ABD36005CD40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5DCF-D83B-411B-88A5-25AFB4C31D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3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F0B048-580B-44B0-B8CD-7C2EC8C2FE9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F0B0D2-61D0-4201-B119-A336C667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5320" y="673108"/>
            <a:ext cx="103632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9720" y="214311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13" y="1500202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7213" y="15"/>
            <a:ext cx="103632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8A144-8A0C-4DCC-A364-C4D1EE26697B}" type="datetimeFigureOut">
              <a:rPr lang="ru-RU" smtClean="0"/>
              <a:pPr>
                <a:defRPr/>
              </a:pPr>
              <a:t>04.02.2018</a:t>
            </a:fld>
            <a:endParaRPr lang="ru-RU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8E187-D63B-4286-BA3E-190C06F5E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Букет тюльпанов\Buket_tylpanov_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927351" y="274638"/>
            <a:ext cx="8930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024724" y="1600200"/>
            <a:ext cx="8832849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43933" y="6581784"/>
            <a:ext cx="1320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92D050"/>
                </a:solidFill>
              </a:rPr>
              <a:t>ProPowerPoint.Ru</a:t>
            </a:r>
            <a:endParaRPr lang="ru-RU" sz="1200" smtClean="0">
              <a:solidFill>
                <a:srgbClr val="92D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Букет тюльпанов\Buket_tylpanov_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927351" y="274638"/>
            <a:ext cx="8930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024725" y="1600200"/>
            <a:ext cx="8832849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43933" y="6581786"/>
            <a:ext cx="1320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92D050"/>
                </a:solidFill>
              </a:rPr>
              <a:t>ProPowerPoint.Ru</a:t>
            </a:r>
            <a:endParaRPr lang="ru-RU" sz="1200" smtClean="0">
              <a:solidFill>
                <a:srgbClr val="92D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3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107154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2286005"/>
            <a:ext cx="10972800" cy="4071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7A8B-A4FE-4E08-A5DB-97FB92A35308}" type="datetimeFigureOut">
              <a:rPr lang="zh-CN" altLang="en-US" smtClean="0"/>
              <a:t>2018/2/4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4B51-D4A5-4BC3-BD6E-223E088B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Букет тюльпанов\Buket_tylpanov_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927351" y="274638"/>
            <a:ext cx="8930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024721" y="1600200"/>
            <a:ext cx="8832849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43933" y="6581780"/>
            <a:ext cx="1320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92D050"/>
                </a:solidFill>
              </a:rPr>
              <a:t>ProPowerPoint.Ru</a:t>
            </a:r>
            <a:endParaRPr lang="ru-RU" sz="1200" smtClean="0">
              <a:solidFill>
                <a:srgbClr val="92D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Букет тюльпанов\Buket_tylpanov_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927351" y="274638"/>
            <a:ext cx="89302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024722" y="1600200"/>
            <a:ext cx="8832849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43933" y="6581782"/>
            <a:ext cx="1320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92D050"/>
                </a:solidFill>
              </a:rPr>
              <a:t>ProPowerPoint.Ru</a:t>
            </a:r>
            <a:endParaRPr lang="ru-RU" sz="1200" smtClean="0">
              <a:solidFill>
                <a:srgbClr val="92D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107154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2286001"/>
            <a:ext cx="10972800" cy="4071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7A8B-A4FE-4E08-A5DB-97FB92A35308}" type="datetimeFigureOut">
              <a:rPr lang="zh-CN" altLang="en-US" smtClean="0"/>
              <a:t>2018/2/4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4B51-D4A5-4BC3-BD6E-223E088BBE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gi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096000" y="2293258"/>
            <a:ext cx="4876800" cy="32489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МОЁ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РОДНОЕ КУРАГИНО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5568" r="28345" b="4763"/>
          <a:stretch/>
        </p:blipFill>
        <p:spPr>
          <a:xfrm rot="5400000">
            <a:off x="994230" y="1023257"/>
            <a:ext cx="4934854" cy="46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206" y="475002"/>
            <a:ext cx="9784680" cy="161108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Достопримечательности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поселка  Курагино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70177" y="2086087"/>
            <a:ext cx="8767309" cy="438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84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977" y="577721"/>
            <a:ext cx="9366325" cy="1143000"/>
          </a:xfrm>
        </p:spPr>
        <p:txBody>
          <a:bodyPr/>
          <a:lstStyle/>
          <a:p>
            <a:pPr algn="ctr"/>
            <a:r>
              <a:rPr lang="ru-RU" b="1" dirty="0" smtClean="0"/>
              <a:t>Парк Победы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93" y="2133600"/>
            <a:ext cx="5854975" cy="3902075"/>
          </a:xfrm>
        </p:spPr>
      </p:pic>
    </p:spTree>
    <p:extLst>
      <p:ext uri="{BB962C8B-B14F-4D97-AF65-F5344CB8AC3E}">
        <p14:creationId xmlns:p14="http://schemas.microsoft.com/office/powerpoint/2010/main" val="211984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err="1" smtClean="0"/>
              <a:t>Курагинцы</a:t>
            </a:r>
            <a:r>
              <a:rPr lang="ru-RU" sz="2400" b="1" dirty="0" smtClean="0"/>
              <a:t> чтят память, о Герое Советского Союза Александре Петряеве, погибшем во время Великой Отечественной Войны.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22" y="2367642"/>
            <a:ext cx="5924707" cy="3948548"/>
          </a:xfrm>
        </p:spPr>
      </p:pic>
    </p:spTree>
    <p:extLst>
      <p:ext uri="{BB962C8B-B14F-4D97-AF65-F5344CB8AC3E}">
        <p14:creationId xmlns:p14="http://schemas.microsoft.com/office/powerpoint/2010/main" val="91365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492" y="751892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Стелла с вечным огнем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5"/>
          <a:stretch/>
        </p:blipFill>
        <p:spPr>
          <a:xfrm rot="5400000">
            <a:off x="4169029" y="2064460"/>
            <a:ext cx="4133907" cy="4306547"/>
          </a:xfrm>
        </p:spPr>
      </p:pic>
    </p:spTree>
    <p:extLst>
      <p:ext uri="{BB962C8B-B14F-4D97-AF65-F5344CB8AC3E}">
        <p14:creationId xmlns:p14="http://schemas.microsoft.com/office/powerpoint/2010/main" val="72236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3685" y="975647"/>
            <a:ext cx="5301343" cy="27690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Церковь Сошествия Святого Духа в </a:t>
            </a:r>
            <a:r>
              <a:rPr lang="ru-RU" b="1" dirty="0" smtClean="0"/>
              <a:t>Курагино построена 16 </a:t>
            </a:r>
            <a:r>
              <a:rPr lang="ru-RU" b="1" dirty="0"/>
              <a:t>августа 2008 года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0" y="351971"/>
            <a:ext cx="5138738" cy="61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2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653143"/>
            <a:ext cx="9366325" cy="15175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С</a:t>
            </a:r>
            <a:r>
              <a:rPr lang="ru-RU" sz="2400" b="1" dirty="0" smtClean="0"/>
              <a:t>тадион «Урожай» </a:t>
            </a:r>
            <a:br>
              <a:rPr lang="ru-RU" sz="2400" b="1" dirty="0" smtClean="0"/>
            </a:br>
            <a:r>
              <a:rPr lang="ru-RU" sz="2400" b="1" dirty="0" smtClean="0"/>
              <a:t>Здесь любители спорта занимаются футболом, бегом, велосипедной ездой, катаются на роликах, зимой на лыжах и коньках. Проходят соревнования по многим видам спорта.</a:t>
            </a:r>
            <a:endParaRPr lang="ru-RU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6" y="2206170"/>
            <a:ext cx="5429505" cy="407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92" y="2612569"/>
            <a:ext cx="4761365" cy="346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664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834" y="621264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Красавица Туба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Река Туб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200" y="1787071"/>
            <a:ext cx="7703599" cy="4337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91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Река Туб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515" y="1364343"/>
            <a:ext cx="5283199" cy="41801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846" y="748525"/>
            <a:ext cx="50202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Катит волны свои величаво</a:t>
            </a:r>
            <a:br>
              <a:rPr lang="ru-RU" sz="2400" b="1" dirty="0"/>
            </a:br>
            <a:r>
              <a:rPr lang="ru-RU" sz="2400" b="1" dirty="0"/>
              <a:t>В даль далёкую речка Туба.</a:t>
            </a:r>
            <a:br>
              <a:rPr lang="ru-RU" sz="2400" b="1" dirty="0"/>
            </a:br>
            <a:r>
              <a:rPr lang="ru-RU" sz="2400" b="1" dirty="0"/>
              <a:t>И гордимся мы ею по праву,</a:t>
            </a:r>
            <a:br>
              <a:rPr lang="ru-RU" sz="2400" b="1" dirty="0"/>
            </a:br>
            <a:r>
              <a:rPr lang="ru-RU" sz="2400" b="1" dirty="0"/>
              <a:t>Это наша любовь и судьба. </a:t>
            </a:r>
            <a:br>
              <a:rPr lang="ru-RU" sz="2400" b="1" dirty="0"/>
            </a:br>
            <a:r>
              <a:rPr lang="ru-RU" dirty="0" smtClean="0"/>
              <a:t>	     Гафарова Т. </a:t>
            </a:r>
            <a:r>
              <a:rPr lang="ru-RU" dirty="0"/>
              <a:t>с. Маринино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/>
              <a:t>Смотрю </a:t>
            </a:r>
            <a:r>
              <a:rPr lang="ru-RU" sz="2400" b="1" dirty="0"/>
              <a:t>не насмотрюсь,</a:t>
            </a:r>
            <a:br>
              <a:rPr lang="ru-RU" sz="2400" b="1" dirty="0"/>
            </a:br>
            <a:r>
              <a:rPr lang="ru-RU" sz="2400" b="1" dirty="0"/>
              <a:t>с сыновней нежностью,</a:t>
            </a:r>
            <a:br>
              <a:rPr lang="ru-RU" sz="2400" b="1" dirty="0"/>
            </a:br>
            <a:r>
              <a:rPr lang="ru-RU" sz="2400" b="1" dirty="0"/>
              <a:t>в ладони зачерпну - </a:t>
            </a:r>
            <a:br>
              <a:rPr lang="ru-RU" sz="2400" b="1" dirty="0"/>
            </a:br>
            <a:r>
              <a:rPr lang="ru-RU" sz="2400" b="1" dirty="0"/>
              <a:t>умоюсь свежестью</a:t>
            </a:r>
            <a:br>
              <a:rPr lang="ru-RU" sz="2400" b="1" dirty="0"/>
            </a:br>
            <a:r>
              <a:rPr lang="ru-RU" sz="2400" b="1" dirty="0"/>
              <a:t>Всей чистоты Саян,</a:t>
            </a:r>
            <a:br>
              <a:rPr lang="ru-RU" sz="2400" b="1" dirty="0"/>
            </a:br>
            <a:r>
              <a:rPr lang="ru-RU" sz="2400" b="1" dirty="0"/>
              <a:t>надеждой прадедов...,</a:t>
            </a:r>
            <a:br>
              <a:rPr lang="ru-RU" sz="2400" b="1" dirty="0"/>
            </a:br>
            <a:r>
              <a:rPr lang="ru-RU" sz="2400" b="1" dirty="0"/>
              <a:t>Течет река моя</a:t>
            </a:r>
            <a:br>
              <a:rPr lang="ru-RU" sz="2400" b="1" dirty="0"/>
            </a:br>
            <a:r>
              <a:rPr lang="ru-RU" sz="2400" b="1" dirty="0"/>
              <a:t>Туба в Курагино</a:t>
            </a:r>
            <a:r>
              <a:rPr lang="ru-RU" sz="2400" b="1" dirty="0" smtClean="0"/>
              <a:t>...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Конов </a:t>
            </a:r>
            <a:r>
              <a:rPr lang="ru-RU" dirty="0"/>
              <a:t>В. Н. г. Красноярск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36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0" y="928915"/>
            <a:ext cx="3831771" cy="46300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Всеми любимое место  парк отдыха, где </a:t>
            </a:r>
            <a:r>
              <a:rPr lang="ru-RU" sz="2800" b="1" dirty="0" err="1" smtClean="0"/>
              <a:t>курагинцы</a:t>
            </a:r>
            <a:r>
              <a:rPr lang="ru-RU" sz="2800" b="1" dirty="0" smtClean="0"/>
              <a:t> всей семьей могут погулять по набережной </a:t>
            </a:r>
            <a:br>
              <a:rPr lang="ru-RU" sz="2800" b="1" dirty="0" smtClean="0"/>
            </a:br>
            <a:r>
              <a:rPr lang="ru-RU" sz="2800" b="1" dirty="0" smtClean="0"/>
              <a:t>р. Тубы и насладится красивой природой.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21" y="1003300"/>
            <a:ext cx="5982764" cy="3987241"/>
          </a:xfrm>
        </p:spPr>
      </p:pic>
    </p:spTree>
    <p:extLst>
      <p:ext uri="{BB962C8B-B14F-4D97-AF65-F5344CB8AC3E}">
        <p14:creationId xmlns:p14="http://schemas.microsoft.com/office/powerpoint/2010/main" val="240760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0057" y="631965"/>
            <a:ext cx="4299856" cy="51447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 1836 года Курагино становится местом ссылки. Сюда были пожизненно определены </a:t>
            </a:r>
            <a:r>
              <a:rPr lang="ru-RU" sz="3200" b="1" dirty="0" err="1"/>
              <a:t>политссыльные</a:t>
            </a:r>
            <a:r>
              <a:rPr lang="ru-RU" sz="3200" b="1" dirty="0"/>
              <a:t> декабристы </a:t>
            </a:r>
            <a:r>
              <a:rPr lang="ru-RU" sz="3200" b="1" dirty="0" err="1" smtClean="0"/>
              <a:t>А.И.Тютчев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8" y="1114799"/>
            <a:ext cx="6534307" cy="4354819"/>
          </a:xfrm>
        </p:spPr>
      </p:pic>
    </p:spTree>
    <p:extLst>
      <p:ext uri="{BB962C8B-B14F-4D97-AF65-F5344CB8AC3E}">
        <p14:creationId xmlns:p14="http://schemas.microsoft.com/office/powerpoint/2010/main" val="384463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19" y="826633"/>
            <a:ext cx="6858000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10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713" y="430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Районный </a:t>
            </a:r>
            <a:r>
              <a:rPr lang="ru-RU" b="1" dirty="0"/>
              <a:t>краеведческий </a:t>
            </a:r>
            <a:r>
              <a:rPr lang="ru-RU" b="1" dirty="0" smtClean="0"/>
              <a:t>музей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2" y="1990271"/>
            <a:ext cx="6116996" cy="4076700"/>
          </a:xfrm>
        </p:spPr>
      </p:pic>
    </p:spTree>
    <p:extLst>
      <p:ext uri="{BB962C8B-B14F-4D97-AF65-F5344CB8AC3E}">
        <p14:creationId xmlns:p14="http://schemas.microsoft.com/office/powerpoint/2010/main" val="134094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Д</a:t>
            </a:r>
            <a:r>
              <a:rPr lang="ru-RU" sz="2700" b="1" dirty="0" smtClean="0"/>
              <a:t>еревянный </a:t>
            </a:r>
            <a:r>
              <a:rPr lang="ru-RU" sz="2700" b="1" dirty="0"/>
              <a:t>дом с резными узорами по </a:t>
            </a:r>
            <a:r>
              <a:rPr lang="ru-RU" sz="2700" b="1" dirty="0" smtClean="0"/>
              <a:t>ул. Тютчева построил плотник-столяр Александр Алексеев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 descr="http://img-fotki.yandex.ru/get/4131/3689816.da/0_77243_744f00f8_ori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991" y="2324100"/>
            <a:ext cx="5610955" cy="3508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824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Клуб любителей зимнего плавания «Льдинка»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91" y="2324100"/>
            <a:ext cx="5610955" cy="3508375"/>
          </a:xfrm>
        </p:spPr>
      </p:pic>
    </p:spTree>
    <p:extLst>
      <p:ext uri="{BB962C8B-B14F-4D97-AF65-F5344CB8AC3E}">
        <p14:creationId xmlns:p14="http://schemas.microsoft.com/office/powerpoint/2010/main" val="124933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434" y="1785255"/>
            <a:ext cx="9366325" cy="2917371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СПАСИБО ЗА ВНИМАНИЕ! 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01237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quarter" idx="13"/>
          </p:nvPr>
        </p:nvSpPr>
        <p:spPr>
          <a:xfrm>
            <a:off x="6386286" y="825647"/>
            <a:ext cx="5141687" cy="54445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поселок Курагино находится на территории Курагинского района Красноярского края. Занимает площадь 4176 га, численность около 15 тыс. чел. Расстояние до                               г. Красноярска 380 км.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Поселок расположен на реке Тубе – правом притоке Енисея, образованной при слиянии горных рек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Казыра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Кизира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Амыла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берущих свое начало на юго-западных склонах Восточного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Саяна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Общая протяженность – 507 км.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7154"/>
              </p:ext>
            </p:extLst>
          </p:nvPr>
        </p:nvGraphicFramePr>
        <p:xfrm>
          <a:off x="-276644" y="3730041"/>
          <a:ext cx="553288" cy="19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Объект упаковщика для оболочки" showAsIcon="1" r:id="rId3" imgW="779760" imgH="491040" progId="Package">
                  <p:embed/>
                </p:oleObj>
              </mc:Choice>
              <mc:Fallback>
                <p:oleObj name="Объект упаковщика для оболочки" showAsIcon="1" r:id="rId3" imgW="7797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6644" y="3730041"/>
                        <a:ext cx="553288" cy="19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543957"/>
              </p:ext>
            </p:extLst>
          </p:nvPr>
        </p:nvGraphicFramePr>
        <p:xfrm>
          <a:off x="-215657" y="6858008"/>
          <a:ext cx="348553" cy="897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Объект упаковщика для оболочки" showAsIcon="1" r:id="rId5" imgW="453240" imgH="491040" progId="Package">
                  <p:embed/>
                </p:oleObj>
              </mc:Choice>
              <mc:Fallback>
                <p:oleObj name="Объект упаковщика для оболочки" showAsIcon="1" r:id="rId5" imgW="4532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15657" y="6858008"/>
                        <a:ext cx="348553" cy="897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23368"/>
              </p:ext>
            </p:extLst>
          </p:nvPr>
        </p:nvGraphicFramePr>
        <p:xfrm>
          <a:off x="-41383" y="92076"/>
          <a:ext cx="133459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Объект упаковщика для оболочки" showAsIcon="1" r:id="rId7" imgW="1432440" imgH="491040" progId="Package">
                  <p:embed/>
                </p:oleObj>
              </mc:Choice>
              <mc:Fallback>
                <p:oleObj name="Объект упаковщика для оболочки" showAsIcon="1" r:id="rId7" imgW="14324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41383" y="92076"/>
                        <a:ext cx="133459" cy="4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8" b="11447"/>
          <a:stretch/>
        </p:blipFill>
        <p:spPr bwMode="auto">
          <a:xfrm>
            <a:off x="798286" y="1161143"/>
            <a:ext cx="5457372" cy="486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92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2" y="827316"/>
            <a:ext cx="4731657" cy="51285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/>
              <a:t>Я живу в этом чудном поселке,</a:t>
            </a:r>
            <a:br>
              <a:rPr lang="ru-RU" sz="3200" b="1" i="1" dirty="0"/>
            </a:br>
            <a:r>
              <a:rPr lang="ru-RU" sz="3200" b="1" i="1" dirty="0"/>
              <a:t>Рядом парк и красавица-речка Туба.</a:t>
            </a:r>
            <a:br>
              <a:rPr lang="ru-RU" sz="3200" b="1" i="1" dirty="0"/>
            </a:br>
            <a:r>
              <a:rPr lang="ru-RU" sz="3200" b="1" i="1" dirty="0"/>
              <a:t>Здесь всегда нахожу вдохновенье,</a:t>
            </a:r>
            <a:br>
              <a:rPr lang="ru-RU" sz="3200" b="1" i="1" dirty="0"/>
            </a:br>
            <a:r>
              <a:rPr lang="ru-RU" sz="3200" b="1" i="1" dirty="0"/>
              <a:t>Здесь надежда, покой и </a:t>
            </a:r>
            <a:r>
              <a:rPr lang="ru-RU" sz="3200" b="1" i="1" dirty="0" smtClean="0"/>
              <a:t>мечта</a:t>
            </a:r>
            <a:r>
              <a:rPr lang="ru-RU" sz="3200" b="1" dirty="0" smtClean="0"/>
              <a:t>                                                                                     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Е.Т.Сушко</a:t>
            </a:r>
            <a:r>
              <a:rPr lang="ru-RU" sz="1800" b="1" dirty="0"/>
              <a:t>) 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5" y="2299497"/>
            <a:ext cx="5980566" cy="34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65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38463" y="3049042"/>
            <a:ext cx="178818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Шкала времени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my.krskstate.ru/upload/iblock/123/kur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3" y="1013453"/>
            <a:ext cx="4274551" cy="46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68685" y="1303886"/>
            <a:ext cx="636419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 1626 г. на месте села Курагино было поселение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князца</a:t>
            </a:r>
            <a:r>
              <a:rPr lang="ru-RU" sz="2400" b="1" dirty="0">
                <a:latin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Тубинского улуса — Кураги, который в 1709 г.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подписал акт присоединения Тубинского княжества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 России и принял православие. После присоединения Тубинского княжества улус,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вероятно, стал именоваться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Курагинским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и это название закрепилось среди населения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3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756" y="8"/>
            <a:ext cx="10515600" cy="1662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Геральдика </a:t>
            </a:r>
            <a:r>
              <a:rPr lang="ru-RU" sz="3200" b="1" dirty="0" err="1" smtClean="0"/>
              <a:t>п.Курагино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Курагинского</a:t>
            </a:r>
            <a:r>
              <a:rPr lang="ru-RU" sz="3200" b="1" dirty="0" smtClean="0"/>
              <a:t> района</a:t>
            </a:r>
            <a:endParaRPr lang="ru-RU" sz="3200" b="1" dirty="0"/>
          </a:p>
        </p:txBody>
      </p:sp>
      <p:pic>
        <p:nvPicPr>
          <p:cNvPr id="4" name="Объект 3" descr="http://bigslide.ru/images/15/14662/960/img17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8894" y="2164443"/>
            <a:ext cx="4677833" cy="3508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95098"/>
              </p:ext>
            </p:extLst>
          </p:nvPr>
        </p:nvGraphicFramePr>
        <p:xfrm>
          <a:off x="-15154504" y="4703763"/>
          <a:ext cx="15257731" cy="305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4" imgW="2447640" imgH="491040" progId="Package">
                  <p:embed/>
                </p:oleObj>
              </mc:Choice>
              <mc:Fallback>
                <p:oleObj name="Объект упаковщика для оболочки" showAsIcon="1" r:id="rId4" imgW="24476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154504" y="4703763"/>
                        <a:ext cx="15257731" cy="3057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34" y="2307771"/>
            <a:ext cx="3932192" cy="33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9030" y="592593"/>
            <a:ext cx="3701142" cy="496637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700" b="1" dirty="0">
                <a:solidFill>
                  <a:srgbClr val="7030A0"/>
                </a:solidFill>
              </a:rPr>
              <a:t>По землям территории поселка Курагино в конце 50-х начале 60-х годов ХХ века  была проложена железная дорога </a:t>
            </a:r>
            <a:r>
              <a:rPr lang="ru-RU" sz="2700" b="1" dirty="0" smtClean="0">
                <a:solidFill>
                  <a:srgbClr val="7030A0"/>
                </a:solidFill>
              </a:rPr>
              <a:t>Абакан-Тайшет «трасса мужества», которая </a:t>
            </a:r>
            <a:r>
              <a:rPr lang="ru-RU" sz="2700" b="1" dirty="0">
                <a:solidFill>
                  <a:srgbClr val="7030A0"/>
                </a:solidFill>
              </a:rPr>
              <a:t>дала жизнь </a:t>
            </a:r>
            <a:r>
              <a:rPr lang="ru-RU" sz="2700" b="1" dirty="0" smtClean="0">
                <a:solidFill>
                  <a:srgbClr val="7030A0"/>
                </a:solidFill>
              </a:rPr>
              <a:t>станции Курагино в </a:t>
            </a:r>
            <a:r>
              <a:rPr lang="ru-RU" sz="2700" b="1" dirty="0" err="1" smtClean="0">
                <a:solidFill>
                  <a:srgbClr val="7030A0"/>
                </a:solidFill>
              </a:rPr>
              <a:t>1965г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04" y="565378"/>
            <a:ext cx="6650546" cy="499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53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20" y="345492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Администрация п. </a:t>
            </a:r>
            <a:r>
              <a:rPr lang="ru-RU" b="1" dirty="0"/>
              <a:t>К</a:t>
            </a:r>
            <a:r>
              <a:rPr lang="ru-RU" b="1" dirty="0" smtClean="0"/>
              <a:t>урагино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7" r="13326" b="10513"/>
          <a:stretch/>
        </p:blipFill>
        <p:spPr bwMode="auto">
          <a:xfrm>
            <a:off x="2263548" y="1625600"/>
            <a:ext cx="7925480" cy="425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96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3690" y="716801"/>
            <a:ext cx="1045558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Большое влияние на развитие местной про­мышленности оказал Н. П. Пашенных —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Взлет предпринимательской деятельности Н. П. Пашенных, так и оставшегося в крестьян­ском сословии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(хотя торговал по свидетель­ству купца II гильдии), пришелся на начало XX в. Он открывает кожевенный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мыловаренный и крахмально-паточный заводы. Строит в 1900 г. близ Курагинского паровую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крупчаточную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мель­ницу, которая вскоре стала крупнейшим в Мину­синском уезде. До сих пор в 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п. Курагино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сохранились его дома.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Объект 3" descr="http://naenisee.ru/files/areas/85c9e7c39cf23643ac6d56a33d12b49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3" y="2438381"/>
            <a:ext cx="4285220" cy="378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hamanov-sergey.ru/_bl/1/820093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71" y="2688107"/>
            <a:ext cx="4805904" cy="353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511470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575</TotalTime>
  <Words>152</Words>
  <Application>Microsoft Office PowerPoint</Application>
  <PresentationFormat>Произвольный</PresentationFormat>
  <Paragraphs>28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Тема10</vt:lpstr>
      <vt:lpstr>Тема7</vt:lpstr>
      <vt:lpstr>Office 主题</vt:lpstr>
      <vt:lpstr>1_Тема10</vt:lpstr>
      <vt:lpstr>1_Тема7</vt:lpstr>
      <vt:lpstr>1_Office 主题</vt:lpstr>
      <vt:lpstr>Остин</vt:lpstr>
      <vt:lpstr>Объект упаковщика для оболочки</vt:lpstr>
      <vt:lpstr>МОЁ РОДНОЕ КУРАГИНО</vt:lpstr>
      <vt:lpstr>Презентация PowerPoint</vt:lpstr>
      <vt:lpstr>Презентация PowerPoint</vt:lpstr>
      <vt:lpstr>Я живу в этом чудном поселке, Рядом парк и красавица-речка Туба. Здесь всегда нахожу вдохновенье, Здесь надежда, покой и мечта                                                                                     (Е.Т.Сушко)  </vt:lpstr>
      <vt:lpstr>Презентация PowerPoint</vt:lpstr>
      <vt:lpstr>Геральдика п.Курагино и Курагинского района</vt:lpstr>
      <vt:lpstr>По землям территории поселка Курагино в конце 50-х начале 60-х годов ХХ века  была проложена железная дорога Абакан-Тайшет «трасса мужества», которая дала жизнь станции Курагино в 1965г.</vt:lpstr>
      <vt:lpstr>Администрация п. Курагино</vt:lpstr>
      <vt:lpstr>Большое влияние на развитие местной про­мышленности оказал Н. П. Пашенных —   Взлет предпринимательской деятельности Н. П. Пашенных, так и оставшегося в крестьян­ском сословии (хотя торговал по свидетель­ству купца II гильдии), пришелся на начало XX в. Он открывает кожевенный,  мыловаренный и крахмально-паточный заводы. Строит в 1900 г. близ Курагинского паровую крупчаточную мель­ницу, которая вскоре стала крупнейшим в Мину­синском уезде. До сих пор в  п. Курагино сохранились его дома. </vt:lpstr>
      <vt:lpstr>Достопримечательности поселка  Курагино</vt:lpstr>
      <vt:lpstr>Парк Победы</vt:lpstr>
      <vt:lpstr>Курагинцы чтят память, о Герое Советского Союза Александре Петряеве, погибшем во время Великой Отечественной Войны.</vt:lpstr>
      <vt:lpstr>Стелла с вечным огнем</vt:lpstr>
      <vt:lpstr>Церковь Сошествия Святого Духа в Курагино построена 16 августа 2008 года </vt:lpstr>
      <vt:lpstr>Стадион «Урожай»  Здесь любители спорта занимаются футболом, бегом, велосипедной ездой, катаются на роликах, зимой на лыжах и коньках. Проходят соревнования по многим видам спорта.</vt:lpstr>
      <vt:lpstr>Красавица Туба</vt:lpstr>
      <vt:lpstr>Презентация PowerPoint</vt:lpstr>
      <vt:lpstr>Всеми любимое место  парк отдыха, где курагинцы всей семьей могут погулять по набережной  р. Тубы и насладится красивой природой.</vt:lpstr>
      <vt:lpstr>С 1836 года Курагино становится местом ссылки. Сюда были пожизненно определены политссыльные декабристы А.И.Тютчев.</vt:lpstr>
      <vt:lpstr>Районный краеведческий музей</vt:lpstr>
      <vt:lpstr>Деревянный дом с резными узорами по ул. Тютчева построил плотник-столяр Александр Алексеев.</vt:lpstr>
      <vt:lpstr>Клуб любителей зимнего плавания «Льдинка»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РОДНОЕ КУРАГИНО</dc:title>
  <dc:creator>lyba_chizhova@hotmail.com</dc:creator>
  <cp:lastModifiedBy>Нусичка</cp:lastModifiedBy>
  <cp:revision>50</cp:revision>
  <dcterms:created xsi:type="dcterms:W3CDTF">2018-02-03T11:51:54Z</dcterms:created>
  <dcterms:modified xsi:type="dcterms:W3CDTF">2018-02-04T08:59:24Z</dcterms:modified>
</cp:coreProperties>
</file>