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58" r:id="rId6"/>
    <p:sldId id="259" r:id="rId7"/>
    <p:sldId id="260" r:id="rId8"/>
    <p:sldId id="277" r:id="rId9"/>
    <p:sldId id="263" r:id="rId10"/>
    <p:sldId id="266" r:id="rId11"/>
    <p:sldId id="264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5179" autoAdjust="0"/>
  </p:normalViewPr>
  <p:slideViewPr>
    <p:cSldViewPr snapToGrid="0">
      <p:cViewPr varScale="1">
        <p:scale>
          <a:sx n="85" d="100"/>
          <a:sy n="85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7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0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4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9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3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0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4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129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МОЕ РОДНОЕ КУРАГИНО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8177" y="4565914"/>
            <a:ext cx="9144000" cy="7874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  Муниципальное образование поселок Курагино находится на территории </a:t>
            </a:r>
            <a:r>
              <a:rPr lang="ru-RU" sz="1800" b="1" dirty="0" err="1" smtClean="0"/>
              <a:t>Курагинского</a:t>
            </a:r>
            <a:r>
              <a:rPr lang="ru-RU" sz="1800" b="1" dirty="0" smtClean="0"/>
              <a:t> района Красноярского края. Занимает площадь 4176 га, численность около 15 </a:t>
            </a:r>
            <a:r>
              <a:rPr lang="ru-RU" sz="1800" b="1" dirty="0" err="1" smtClean="0"/>
              <a:t>тыс.чел</a:t>
            </a:r>
            <a:r>
              <a:rPr lang="ru-RU" sz="1800" b="1" dirty="0" smtClean="0"/>
              <a:t>. Расстояние до </a:t>
            </a:r>
            <a:r>
              <a:rPr lang="ru-RU" sz="1800" b="1" dirty="0" err="1" smtClean="0"/>
              <a:t>г.Красноярска</a:t>
            </a:r>
            <a:r>
              <a:rPr lang="ru-RU" sz="1800" b="1" dirty="0" smtClean="0"/>
              <a:t> 380 км.</a:t>
            </a:r>
            <a:br>
              <a:rPr lang="ru-RU" sz="1800" b="1" dirty="0" smtClean="0"/>
            </a:br>
            <a:r>
              <a:rPr lang="ru-RU" sz="1800" b="1" dirty="0" smtClean="0"/>
              <a:t>  Поселок расположен на реке Тубе – правом притоке Енисея, образованной при слиянии горных рек </a:t>
            </a:r>
            <a:r>
              <a:rPr lang="ru-RU" sz="1800" b="1" dirty="0" err="1" smtClean="0"/>
              <a:t>Казыра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Кизира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Амыла</a:t>
            </a:r>
            <a:r>
              <a:rPr lang="ru-RU" sz="1800" b="1" dirty="0" smtClean="0"/>
              <a:t>, берущих свое начало на юго-западных склонах Восточного </a:t>
            </a:r>
            <a:r>
              <a:rPr lang="ru-RU" sz="1800" b="1" dirty="0" err="1" smtClean="0"/>
              <a:t>Саяна</a:t>
            </a:r>
            <a:r>
              <a:rPr lang="ru-RU" sz="1800" b="1" dirty="0" smtClean="0"/>
              <a:t>. Общая протяженность –507 км.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7154"/>
              </p:ext>
            </p:extLst>
          </p:nvPr>
        </p:nvGraphicFramePr>
        <p:xfrm>
          <a:off x="-276644" y="3730038"/>
          <a:ext cx="553288" cy="19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Объект упаковщика для оболочки" showAsIcon="1" r:id="rId3" imgW="779760" imgH="491040" progId="Package">
                  <p:embed/>
                </p:oleObj>
              </mc:Choice>
              <mc:Fallback>
                <p:oleObj name="Объект упаковщика для оболочки" showAsIcon="1" r:id="rId3" imgW="779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6644" y="3730038"/>
                        <a:ext cx="553288" cy="19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43957"/>
              </p:ext>
            </p:extLst>
          </p:nvPr>
        </p:nvGraphicFramePr>
        <p:xfrm>
          <a:off x="-215660" y="6858000"/>
          <a:ext cx="348553" cy="89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Объект упаковщика для оболочки" showAsIcon="1" r:id="rId5" imgW="453240" imgH="491040" progId="Package">
                  <p:embed/>
                </p:oleObj>
              </mc:Choice>
              <mc:Fallback>
                <p:oleObj name="Объект упаковщика для оболочки" showAsIcon="1" r:id="rId5" imgW="453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15660" y="6858000"/>
                        <a:ext cx="348553" cy="897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23368"/>
              </p:ext>
            </p:extLst>
          </p:nvPr>
        </p:nvGraphicFramePr>
        <p:xfrm>
          <a:off x="-41382" y="92075"/>
          <a:ext cx="13345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Объект упаковщика для оболочки" showAsIcon="1" r:id="rId7" imgW="1432440" imgH="491040" progId="Package">
                  <p:embed/>
                </p:oleObj>
              </mc:Choice>
              <mc:Fallback>
                <p:oleObj name="Объект упаковщика для оболочки" showAsIcon="1" r:id="rId7" imgW="1432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1382" y="92075"/>
                        <a:ext cx="133458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4903" y="1019483"/>
            <a:ext cx="3639348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Д</a:t>
            </a:r>
            <a:r>
              <a:rPr lang="ru-RU" sz="2700" b="1" dirty="0" smtClean="0"/>
              <a:t>еревянный </a:t>
            </a:r>
            <a:r>
              <a:rPr lang="ru-RU" sz="2700" b="1" dirty="0"/>
              <a:t>дом с резными узорами по </a:t>
            </a:r>
            <a:r>
              <a:rPr lang="ru-RU" sz="2700" b="1" dirty="0" smtClean="0"/>
              <a:t>ул. Тютчева построил плотник-столяр А</a:t>
            </a:r>
            <a:r>
              <a:rPr lang="ru-RU" sz="2700" b="1" dirty="0" smtClean="0"/>
              <a:t>лександр</a:t>
            </a:r>
            <a:r>
              <a:rPr lang="ru-RU" sz="2700" b="1" dirty="0" smtClean="0"/>
              <a:t> Алексеев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 descr="http://img-fotki.yandex.ru/get/4131/3689816.da/0_77243_744f00f8_ori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446" y="1825625"/>
            <a:ext cx="695910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2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Любимое место </a:t>
            </a:r>
            <a:r>
              <a:rPr lang="ru-RU" sz="2400" b="1" dirty="0" err="1" smtClean="0"/>
              <a:t>курагинцев</a:t>
            </a:r>
            <a:r>
              <a:rPr lang="ru-RU" sz="2400" b="1" dirty="0" smtClean="0"/>
              <a:t> </a:t>
            </a:r>
            <a:r>
              <a:rPr lang="ru-RU" sz="2400" b="1" dirty="0" smtClean="0"/>
              <a:t>стадион «Урожай» </a:t>
            </a:r>
            <a:br>
              <a:rPr lang="ru-RU" sz="2400" b="1" dirty="0" smtClean="0"/>
            </a:br>
            <a:r>
              <a:rPr lang="ru-RU" sz="2400" b="1" dirty="0" smtClean="0"/>
              <a:t>Здесь любители спорта занимаются футболом, бегом ,велосипедной ездой, катаются на роликах, зимой на лыжах и коньках. Проходят соревнования по многим видам спорта.</a:t>
            </a:r>
            <a:endParaRPr lang="ru-RU" sz="2400" b="1" dirty="0"/>
          </a:p>
        </p:txBody>
      </p:sp>
      <p:pic>
        <p:nvPicPr>
          <p:cNvPr id="4" name="Объект 3" descr="http://www.ksmo.ru/dat/pic/image/339-p10303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88" y="1825625"/>
            <a:ext cx="579882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6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673767"/>
            <a:ext cx="10515600" cy="628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pic>
        <p:nvPicPr>
          <p:cNvPr id="4" name="Объект 3" descr="Река Ту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938464"/>
            <a:ext cx="7143750" cy="5579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176954" y="1166843"/>
            <a:ext cx="123209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Катит волны свои величаво</a:t>
            </a:r>
            <a:br>
              <a:rPr lang="ru-RU" dirty="0"/>
            </a:br>
            <a:r>
              <a:rPr lang="ru-RU" dirty="0"/>
              <a:t>В даль далёкую речка Туба.</a:t>
            </a:r>
            <a:br>
              <a:rPr lang="ru-RU" dirty="0"/>
            </a:br>
            <a:r>
              <a:rPr lang="ru-RU" dirty="0"/>
              <a:t>И гордимся мы ею по праву,</a:t>
            </a:r>
            <a:br>
              <a:rPr lang="ru-RU" dirty="0"/>
            </a:br>
            <a:r>
              <a:rPr lang="ru-RU" dirty="0"/>
              <a:t>Это наша любовь и судьба. </a:t>
            </a:r>
            <a:br>
              <a:rPr lang="ru-RU" dirty="0"/>
            </a:br>
            <a:r>
              <a:rPr lang="ru-RU" dirty="0"/>
              <a:t>Гафарова Татьяна с. Маринино </a:t>
            </a:r>
          </a:p>
          <a:p>
            <a:pPr algn="ctr"/>
            <a:r>
              <a:rPr lang="ru-RU" dirty="0"/>
              <a:t>Смотрю не насмотрюсь,</a:t>
            </a:r>
            <a:br>
              <a:rPr lang="ru-RU" dirty="0"/>
            </a:br>
            <a:r>
              <a:rPr lang="ru-RU" dirty="0"/>
              <a:t>с сыновней нежностью,</a:t>
            </a:r>
            <a:br>
              <a:rPr lang="ru-RU" dirty="0"/>
            </a:br>
            <a:r>
              <a:rPr lang="ru-RU" dirty="0"/>
              <a:t>в ладони зачерпну - </a:t>
            </a:r>
            <a:br>
              <a:rPr lang="ru-RU" dirty="0"/>
            </a:br>
            <a:r>
              <a:rPr lang="ru-RU" dirty="0"/>
              <a:t>умоюсь свежестью</a:t>
            </a:r>
            <a:br>
              <a:rPr lang="ru-RU" dirty="0"/>
            </a:br>
            <a:r>
              <a:rPr lang="ru-RU" dirty="0"/>
              <a:t>Всей чистоты Саян,</a:t>
            </a:r>
            <a:br>
              <a:rPr lang="ru-RU" dirty="0"/>
            </a:br>
            <a:r>
              <a:rPr lang="ru-RU" dirty="0"/>
              <a:t>надеждой прадедов...,</a:t>
            </a:r>
            <a:br>
              <a:rPr lang="ru-RU" dirty="0"/>
            </a:br>
            <a:r>
              <a:rPr lang="ru-RU" dirty="0"/>
              <a:t>Течет река моя</a:t>
            </a:r>
            <a:br>
              <a:rPr lang="ru-RU" dirty="0"/>
            </a:br>
            <a:r>
              <a:rPr lang="ru-RU" dirty="0"/>
              <a:t>Туба в Курагино...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Конов В. Н. г. Красноярск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3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Красавица Туба</a:t>
            </a:r>
            <a:endParaRPr lang="ru-RU" b="1" dirty="0"/>
          </a:p>
        </p:txBody>
      </p:sp>
      <p:pic>
        <p:nvPicPr>
          <p:cNvPr id="4" name="Объект 3" descr="Река Ту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096294"/>
            <a:ext cx="71437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91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13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поселке есть свои достопримечательности: районный краеведческий </a:t>
            </a:r>
            <a:r>
              <a:rPr lang="ru-RU" b="1" dirty="0" smtClean="0"/>
              <a:t>музей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34094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Курагинцы</a:t>
            </a:r>
            <a:r>
              <a:rPr lang="ru-RU" sz="2400" b="1" dirty="0" smtClean="0"/>
              <a:t> чтят память, о Герое Советского Союза Александре Петряеве, погибшем во время Великой Отечественной Войны.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91365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Всеми </a:t>
            </a:r>
            <a:r>
              <a:rPr lang="ru-RU" sz="2400" b="1" dirty="0" smtClean="0"/>
              <a:t>любимое место  </a:t>
            </a:r>
            <a:r>
              <a:rPr lang="ru-RU" sz="2400" b="1" dirty="0" smtClean="0"/>
              <a:t>парк </a:t>
            </a:r>
            <a:r>
              <a:rPr lang="ru-RU" sz="2400" b="1" dirty="0" smtClean="0"/>
              <a:t>отдыха, где </a:t>
            </a:r>
            <a:r>
              <a:rPr lang="ru-RU" sz="2400" b="1" dirty="0" err="1" smtClean="0"/>
              <a:t>курагинцы</a:t>
            </a:r>
            <a:r>
              <a:rPr lang="ru-RU" sz="2400" b="1" dirty="0" smtClean="0"/>
              <a:t> всей семьей могут погулять по набережной р. Тубы и насладится красивой природой.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40760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4167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С 1836 года Курагино становится местом ссылки. Сюда были пожизненно определены </a:t>
            </a:r>
            <a:r>
              <a:rPr lang="ru-RU" sz="3200" b="1" dirty="0" err="1"/>
              <a:t>политссыльные</a:t>
            </a:r>
            <a:r>
              <a:rPr lang="ru-RU" sz="3200" b="1" dirty="0"/>
              <a:t> декабристы </a:t>
            </a:r>
            <a:r>
              <a:rPr lang="ru-RU" sz="3200" b="1" dirty="0" err="1" smtClean="0"/>
              <a:t>А.И.Тютчев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84463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Парк Победы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11984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Стелла с вечным огнем на аллее славы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1680" y="2058827"/>
            <a:ext cx="5232776" cy="3679903"/>
          </a:xfrm>
        </p:spPr>
      </p:pic>
    </p:spTree>
    <p:extLst>
      <p:ext uri="{BB962C8B-B14F-4D97-AF65-F5344CB8AC3E}">
        <p14:creationId xmlns:p14="http://schemas.microsoft.com/office/powerpoint/2010/main" val="72236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015" y="365125"/>
            <a:ext cx="10380784" cy="229601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Я живу в этом чудном поселке,</a:t>
            </a:r>
            <a:br>
              <a:rPr lang="ru-RU" sz="3200" b="1" i="1" dirty="0"/>
            </a:br>
            <a:r>
              <a:rPr lang="ru-RU" sz="3200" b="1" i="1" dirty="0"/>
              <a:t>Рядом парк и красавица-речка Туба.</a:t>
            </a:r>
            <a:br>
              <a:rPr lang="ru-RU" sz="3200" b="1" i="1" dirty="0"/>
            </a:br>
            <a:r>
              <a:rPr lang="ru-RU" sz="3200" b="1" i="1" dirty="0"/>
              <a:t>Здесь всегда нахожу вдохновенье,</a:t>
            </a:r>
            <a:br>
              <a:rPr lang="ru-RU" sz="3200" b="1" i="1" dirty="0"/>
            </a:br>
            <a:r>
              <a:rPr lang="ru-RU" sz="3200" b="1" i="1" dirty="0"/>
              <a:t>Здесь надежда, покой и мечта</a:t>
            </a:r>
            <a:r>
              <a:rPr lang="ru-RU" sz="3200" b="1" i="1" dirty="0" smtClean="0"/>
              <a:t>.</a:t>
            </a:r>
            <a:r>
              <a:rPr lang="ru-RU" sz="3200" b="1" dirty="0"/>
              <a:t> </a:t>
            </a:r>
            <a:r>
              <a:rPr lang="ru-RU" sz="3200" b="1" dirty="0" err="1"/>
              <a:t>Е.Т.Сушко</a:t>
            </a:r>
            <a:r>
              <a:rPr lang="ru-RU" sz="3200" b="1" dirty="0"/>
              <a:t>) 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dirty="0"/>
          </a:p>
        </p:txBody>
      </p:sp>
      <p:pic>
        <p:nvPicPr>
          <p:cNvPr id="4" name="Объект 3" descr="http://sreda24.ru/media/k2/items/cache/8c65de010bd08c28dd62a66cc800ec57_X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8" y="2414954"/>
            <a:ext cx="5636928" cy="4091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65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Клуб любителей зимнего плавания «Льдинка»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46" y="1825625"/>
            <a:ext cx="6959108" cy="4351338"/>
          </a:xfrm>
        </p:spPr>
      </p:pic>
    </p:spTree>
    <p:extLst>
      <p:ext uri="{BB962C8B-B14F-4D97-AF65-F5344CB8AC3E}">
        <p14:creationId xmlns:p14="http://schemas.microsoft.com/office/powerpoint/2010/main" val="124933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991" y="27159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1626г. Основано село </a:t>
            </a:r>
            <a:r>
              <a:rPr lang="ru-RU" b="1" dirty="0"/>
              <a:t>К</a:t>
            </a:r>
            <a:r>
              <a:rPr lang="ru-RU" b="1" dirty="0" smtClean="0"/>
              <a:t>урагино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7866" y="1825626"/>
            <a:ext cx="7255933" cy="3140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38463" y="31282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Шкала времени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my.krskstate.ru/upload/iblock/123/ku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6" y="1825626"/>
            <a:ext cx="2889361" cy="31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97866" y="1857705"/>
            <a:ext cx="753501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1626 г. на месте села Курагино было поселение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князца</a:t>
            </a:r>
            <a:endParaRPr lang="ru-RU" sz="2400" b="1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Тубинского улуса — Кураги, который в 1709 г.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подписал акт присоединения Тубинского княжества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 России и принял православие. После присоединения Тубинского княжества улус,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вероятно, стал именоваться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Курагинским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и это название закрепилось среди населения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3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7560"/>
            <a:ext cx="10515600" cy="1083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eruda.ru/banner/banner-partner/z-kuraginsky_rayon_map_krasnoyarsky_kra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7" y="607560"/>
            <a:ext cx="12292361" cy="641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955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По землям территории поселка Курагино в конце 50-х начале 60-х годов ХХ века  была проложена железная дорога Абакан-Тайшет – «трасса мужества</a:t>
            </a:r>
            <a:r>
              <a:rPr lang="ru-RU" sz="2700" b="1" dirty="0" smtClean="0"/>
              <a:t>», которая </a:t>
            </a:r>
            <a:r>
              <a:rPr lang="ru-RU" sz="2700" b="1" dirty="0"/>
              <a:t>дала жизнь станции </a:t>
            </a:r>
            <a:r>
              <a:rPr lang="ru-RU" sz="2700" b="1" dirty="0" smtClean="0"/>
              <a:t>Курагино в 1965г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 descr="http://static.panoramio.com/photos/large/2001207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53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Администрация п. </a:t>
            </a:r>
            <a:r>
              <a:rPr lang="ru-RU" b="1" dirty="0"/>
              <a:t>К</a:t>
            </a:r>
            <a:r>
              <a:rPr lang="ru-RU" b="1" dirty="0" smtClean="0"/>
              <a:t>урагино</a:t>
            </a:r>
            <a:endParaRPr lang="ru-RU" b="1" dirty="0"/>
          </a:p>
        </p:txBody>
      </p:sp>
      <p:pic>
        <p:nvPicPr>
          <p:cNvPr id="4" name="Объект 3" descr="http://tubinka.ru/images/photos/medium/article28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5" y="2152184"/>
            <a:ext cx="7058722" cy="404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96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56" y="0"/>
            <a:ext cx="10515600" cy="1662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Геральдика </a:t>
            </a:r>
            <a:r>
              <a:rPr lang="ru-RU" sz="3200" b="1" dirty="0" err="1" smtClean="0"/>
              <a:t>п.Курагино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Курагинского</a:t>
            </a:r>
            <a:r>
              <a:rPr lang="ru-RU" sz="3200" b="1" dirty="0" smtClean="0"/>
              <a:t> района</a:t>
            </a:r>
            <a:endParaRPr lang="ru-RU" sz="3200" b="1" dirty="0"/>
          </a:p>
        </p:txBody>
      </p:sp>
      <p:pic>
        <p:nvPicPr>
          <p:cNvPr id="4" name="Объект 3" descr="http://bigslide.ru/images/15/14662/960/img1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44" y="1907823"/>
            <a:ext cx="6344356" cy="47263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95098"/>
              </p:ext>
            </p:extLst>
          </p:nvPr>
        </p:nvGraphicFramePr>
        <p:xfrm>
          <a:off x="-15154503" y="4703763"/>
          <a:ext cx="15257730" cy="305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Объект упаковщика для оболочки" showAsIcon="1" r:id="rId4" imgW="2447640" imgH="491040" progId="Package">
                  <p:embed/>
                </p:oleObj>
              </mc:Choice>
              <mc:Fallback>
                <p:oleObj name="Объект упаковщика для оболочки" showAsIcon="1" r:id="rId4" imgW="24476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154503" y="4703763"/>
                        <a:ext cx="15257730" cy="305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7" y="1907823"/>
            <a:ext cx="5541217" cy="47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515600" cy="15568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Церковь Сошествия Святого Духа в </a:t>
            </a:r>
            <a:r>
              <a:rPr lang="ru-RU" b="1" dirty="0" smtClean="0"/>
              <a:t>Курагино построена 16 </a:t>
            </a:r>
            <a:r>
              <a:rPr lang="ru-RU" b="1" dirty="0"/>
              <a:t>августа 2008 года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0782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naenisee.ru/files/areas/85c9e7c39cf23643ac6d56a33d12b49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" y="2165594"/>
            <a:ext cx="56541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0745"/>
            <a:ext cx="115477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Большое влияние на развитие местной про­мышленности оказал Н. П. Пашенных —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Взлет предпринимательской деятельности Н. П. Пашенных, так и оставшегося в крестьян­ском сословии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(хотя торговал по свидетель­ству купца II гильдии), пришелся на начало XX в. Он открывает кожевенный,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мыловаренный и крахмально-паточный заводы. Строит в 1900 г. близ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Курагинского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паровую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крупчаточную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мель­ницу, которая вскоре стала крупнейшим в Мину­синском уезде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До сих пор в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п. Курагино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сохранились его дома.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http://shamanov-sergey.ru/_bl/1/820093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38" y="2165594"/>
            <a:ext cx="5896708" cy="423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511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172</Words>
  <Application>Microsoft Office PowerPoint</Application>
  <PresentationFormat>Широкоэкранный</PresentationFormat>
  <Paragraphs>29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Пакет</vt:lpstr>
      <vt:lpstr>МОЕ РОДНОЕ КУРАГИНО</vt:lpstr>
      <vt:lpstr>Я живу в этом чудном поселке, Рядом парк и красавица-речка Туба. Здесь всегда нахожу вдохновенье, Здесь надежда, покой и мечта. Е.Т.Сушко)  </vt:lpstr>
      <vt:lpstr>1626г. Основано село Курагино</vt:lpstr>
      <vt:lpstr>Презентация PowerPoint</vt:lpstr>
      <vt:lpstr>По землям территории поселка Курагино в конце 50-х начале 60-х годов ХХ века  была проложена железная дорога Абакан-Тайшет – «трасса мужества», которая дала жизнь станции Курагино в 1965г.</vt:lpstr>
      <vt:lpstr>Администрация п. Курагино</vt:lpstr>
      <vt:lpstr>Геральдика п.Курагино и Курагинского района</vt:lpstr>
      <vt:lpstr>Церковь Сошествия Святого Духа в Курагино построена 16 августа 2008 года </vt:lpstr>
      <vt:lpstr>Большое влияние на развитие местной про­мышленности оказал Н. П. Пашенных —   Взлет предпринимательской деятельности Н. П. Пашенных, так и оставшегося в крестьян­ском сословии  (хотя торговал по свидетель­ству купца II гильдии), пришелся на начало XX в. Он открывает кожевенный,  мыловаренный и крахмально-паточный заводы. Строит в 1900 г. близ Курагинского паровую  крупчаточную мель­ницу, которая вскоре стала крупнейшим в Мину­синском уезде. До сих пор в  п. Курагино сохранились его дома. </vt:lpstr>
      <vt:lpstr>Деревянный дом с резными узорами по ул. Тютчева построил плотник-столяр Александр Алексеев.</vt:lpstr>
      <vt:lpstr>Любимое место курагинцев стадион «Урожай»  Здесь любители спорта занимаются футболом, бегом ,велосипедной ездой, катаются на роликах, зимой на лыжах и коньках. Проходят соревнования по многим видам спорта.</vt:lpstr>
      <vt:lpstr>Презентация PowerPoint</vt:lpstr>
      <vt:lpstr>Красавица Туба</vt:lpstr>
      <vt:lpstr>В поселке есть свои достопримечательности: районный краеведческий музей</vt:lpstr>
      <vt:lpstr>Курагинцы чтят память, о Герое Советского Союза Александре Петряеве, погибшем во время Великой Отечественной Войны.</vt:lpstr>
      <vt:lpstr>Всеми любимое место  парк отдыха, где курагинцы всей семьей могут погулять по набережной р. Тубы и насладится красивой природой.</vt:lpstr>
      <vt:lpstr>С 1836 года Курагино становится местом ссылки. Сюда были пожизненно определены политссыльные декабристы А.И.Тютчев.</vt:lpstr>
      <vt:lpstr>Парк Победы</vt:lpstr>
      <vt:lpstr>Стелла с вечным огнем на аллее славы</vt:lpstr>
      <vt:lpstr>Клуб любителей зимнего плавания «Льдинка»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РОДНОЕ КУРАГИНО</dc:title>
  <dc:creator>lyba_chizhova@hotmail.com</dc:creator>
  <cp:lastModifiedBy>lyba_chizhova@hotmail.com</cp:lastModifiedBy>
  <cp:revision>37</cp:revision>
  <dcterms:created xsi:type="dcterms:W3CDTF">2018-02-03T11:51:54Z</dcterms:created>
  <dcterms:modified xsi:type="dcterms:W3CDTF">2018-02-04T04:08:12Z</dcterms:modified>
</cp:coreProperties>
</file>