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50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Методика развития монологической речи у детей дошкольного возраста </a:t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Подготовил: воспитатель Капустина И.А.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933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Составление  рассказа из коллективного и индивидуального опыта ( старший дошкольный возраст)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рассказа: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Текст начинается с экспозиции, знакомим детей с временем, местом события.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Затем следует завязка-начало действия, причина события.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 событий.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Кульминация или развязка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ООД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Краткая беседа – настроить детей на предстоящий разговор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Предлагаем свой образец рассказа, после можно проанализировать рассказ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Рассказы детей и их оценка</a:t>
            </a:r>
          </a:p>
          <a:p>
            <a:pPr marL="514350" indent="-514350">
              <a:buAutoNum type="arabicPeriod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Заключительная беседа по достижению цели</a:t>
            </a:r>
          </a:p>
          <a:p>
            <a:pPr marL="514350" indent="-514350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201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Разновидностью  рассказа из коллективного опыта является написание письма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ООД: 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Обсуждение что необходимо для написания письма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Затем воспитатель задает вопросы по логики ( с чего начинаем писать письмо, какие приветственные слова выберем, сказать кто пишет письмо, почему решили написать письмо, о чем хотим рассказать) воспитатель фиксирует ответы детей, в конце слова прощания.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Воспитатель зачитывает письмо от начала до конца. Закрываем конверт, записываем адресат.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Занятие заканчивается целевой прогулкой к почтовому ящику.</a:t>
            </a:r>
          </a:p>
          <a:p>
            <a:pPr marL="514350" indent="-514350"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096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Рассказывание по воображению – это придумывание творческих рассказов.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Придумывание рассказа по игрушкам.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Воспитатель подбирает несколько игрушек. Объединяет в группы и создает сюжет.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Воспитатель рассматривает с детьми  группу игрушек, задает вопросы активизирующие воображение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Воспитатель предлагает детям придумать историю по 1 из игрушек. Дает образец рассказа.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Анализ рассказа воспитателя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Самостоятельные рассказы детей</a:t>
            </a:r>
          </a:p>
          <a:p>
            <a:pPr marL="0" indent="0">
              <a:buNone/>
            </a:pP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Придумывание рассказа по картине.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Лучше использовать сюжетные картины.</a:t>
            </a:r>
          </a:p>
          <a:p>
            <a:pPr marL="0" indent="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Вначале рассматривается картина, задаются вопросы по содержанию. Затем воспитатель задает вопрос «Как вы думаете каким будет продолжение истории»</a:t>
            </a:r>
          </a:p>
          <a:p>
            <a:pPr marL="0" indent="0">
              <a:buNone/>
            </a:pPr>
            <a:r>
              <a:rPr lang="ru-RU" sz="1600" i="1" u="sng" dirty="0" smtClean="0">
                <a:latin typeface="Times New Roman" pitchFamily="18" charset="0"/>
                <a:cs typeface="Times New Roman" pitchFamily="18" charset="0"/>
              </a:rPr>
              <a:t>Придумывание рассказа по аналогии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Занятие начинается с чтения рассказа или сказки.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Задаются детям вопросы на понимания содержания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Установка составить рассказ или сказку похожую на ту сказку которую прочитали. Образец собственного рассказа.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Рассказы детей.</a:t>
            </a:r>
          </a:p>
          <a:p>
            <a:pPr marL="514350" indent="-514350">
              <a:buAutoNum type="arabicPeriod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Подведение итога по поставленной цели.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647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575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Развитие связной речи – одна из главных задач речевого развития дошкольников. Связная речь, по меткому выражению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Ф.А.Сохина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как бы вбирает в себя все достижения ребенка в овладении родным языком, в освоении его звуковой стороны, словарного состава, грамматического строя. Дошкольное образовательное учреждение имеет дело с устной речью. Связная речь включает в себя монологическую и диалогическую речь.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97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Монологическая речь начинает формироваться у дошкольников в пятилетнем возрасте, поэтому со средней группы начинаем проводить специальные занятия по обучению детей пересказу и рассказу.</a:t>
            </a:r>
          </a:p>
          <a:p>
            <a:pPr marL="0" indent="0"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Пересказ- это связное изложение прослушанное ребенком, как правило произведений художественной литературы.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Рассказ- самостоятельное описание.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26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Требования к произведениям для пересказа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Произведения должны быть доступными по содержанию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Иметь четкую композицию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Должны быть написаны образцовым языком, без сложных грамматических форм.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Доступны по объему.</a:t>
            </a:r>
          </a:p>
          <a:p>
            <a:pPr marL="514350" indent="-514350"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Должны нести воспитательную ценность.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Для пересказа используются русские народные сказки, рассказы Ушинского, Толстого, Бианки,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Чарушина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Пришвина, Осеева и др.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беруться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для пересказа сказки которые написаны в стихах, басни.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764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занятия ООД по пересказу: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Вводная часть ( чтение аннотации к книги, свое отношение к произведению, краткое изложение о чем это произведение, жанр, автор, рассмотрение обложки)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Основная часть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Первичное чтение 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Беседа по содержанию литературного произведения ( вопрос об идеи произведения, чему учит, характер героев, мотивы поведения героев)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Вторичное чтение</a:t>
            </a:r>
          </a:p>
          <a:p>
            <a:pPr marL="514350" indent="-514350">
              <a:buAutoNum type="arabicParenR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Пересказ детей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Приемы: пересказ по цепочке, по подгруппам, индивидуальные рассказы детей.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Заключительная часть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Беседа ( с какой сказкой познакомились, автор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т.д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82568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Особенности проведения ООД в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средней группе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беседе с помощью вопросов, пояснений, показа иллюстраций выделяются основные части повествования.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Включаются в беседу упражнения по навыкам выразительного пересказа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Внимание детей привлекается к языку, характеристикам персонажей.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Приемы: подсказ нужных фраз и слов, наводящие вопросы. Каждый пересказ подлежит оценке.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в старшей группе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Точно так же как и в средней группе беседа является обязательной после чтения.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Следует обращать внимание детей на интонационную выразительность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Пересказ от начала до конца литературного произведения</a:t>
            </a:r>
          </a:p>
          <a:p>
            <a:pPr marL="514350" indent="-514350">
              <a:lnSpc>
                <a:spcPct val="120000"/>
              </a:lnSpc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оценке детских рассказов привлекают детей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в подготовительной группе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Требования к пересказу более повышенные: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амостоятельность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ыразительность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используется пересказ с творческими дополнениями.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4727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Обучение детей рассказыванию также начинается с пятилетнего возраста.</a:t>
            </a:r>
          </a:p>
          <a:p>
            <a:pPr marL="0" indent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Выделяют монологи по описанию игрушек и предметов, по картине, из опыта, творческие рассказы.</a:t>
            </a:r>
          </a:p>
          <a:p>
            <a:pPr marL="0" indent="0"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302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Методика обучения описания игрушек и предметов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описания берутся игрушки хорошо знакомые детям, с ярко выраженной индивидуальностью. В старших группах берется как правило несколько предметов ( школьные принадлежности и др.)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Структура ООД: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Часть. Рассматривание игрушки, не только глазами но и сенсорное обследование ( назвать предмет, вычленить характерные особенности, обратить внимание на пространственное расположение)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Часть. Образец рассказа воспитателя.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Часть. Рассказы детей. Оценка рассказов.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Часть. Подведение итогов по поставленной детской цели. Которая прослеживается в мотивации.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Приемы: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Мотивация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Параллельное описание воспитателем и ребенком двух объектов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Игры соревнования ( кто больше увидит и расскажет..)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идр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102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Методика обучения описанию картины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ООД: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1Часть.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Рассматривание картины-  задаются вопросы по содержанию, рассматриваются все детали, начинаем с первого плана, затем что видим вдалеке.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2Часть.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Образец рассказа воспитателя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Часть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ассказы детей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Приемы: подсказывающие и наводящие вопросы, «Я начинаю ты продолжи»,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описанию предметных картин 1 ребенок описывает от начала до конца, сюжетные можно использовать описание по цепочке.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Часть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Общий итог- с чем познакомились</a:t>
            </a:r>
          </a:p>
        </p:txBody>
      </p:sp>
    </p:spTree>
    <p:extLst>
      <p:ext uri="{BB962C8B-B14F-4D97-AF65-F5344CB8AC3E}">
        <p14:creationId xmlns:p14="http://schemas.microsoft.com/office/powerpoint/2010/main" val="31280335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892</Words>
  <Application>Microsoft Office PowerPoint</Application>
  <PresentationFormat>Экран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Методика развития монологической речи у детей дошкольного возраста   Подготовил: воспитатель Капустина И.А. </vt:lpstr>
      <vt:lpstr>Развитие связной речи – одна из главных задач речевого развития дошкольников. Связная речь, по меткому выражению Ф.А.Сохина, как бы вбирает в себя все достижения ребенка в овладении родным языком, в освоении его звуковой стороны, словарного состава, грамматического строя. Дошкольное образовательное учреждение имеет дело с устной речью. Связная речь включает в себя монологическую и диалогическую речь.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Методика обучения описания игрушек и предметов </vt:lpstr>
      <vt:lpstr>Методика обучения описанию картины</vt:lpstr>
      <vt:lpstr>Составление  рассказа из коллективного и индивидуального опыта ( старший дошкольный возраст) </vt:lpstr>
      <vt:lpstr>Презентация PowerPoint</vt:lpstr>
      <vt:lpstr>Рассказывание по воображению – это придумывание творческих рассказов.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развития монологической речи у детей дошкольного возраста   Подготовил: воспитатель Капустина И.А. </dc:title>
  <dc:creator>uzer</dc:creator>
  <cp:lastModifiedBy>Пользователь Windows</cp:lastModifiedBy>
  <cp:revision>11</cp:revision>
  <dcterms:created xsi:type="dcterms:W3CDTF">2019-11-21T11:52:03Z</dcterms:created>
  <dcterms:modified xsi:type="dcterms:W3CDTF">2019-11-21T13:33:27Z</dcterms:modified>
</cp:coreProperties>
</file>