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microsoft.com/office/2007/relationships/hdphoto" Target="../media/hdphoto9.wdp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11" Type="http://schemas.microsoft.com/office/2007/relationships/hdphoto" Target="../media/hdphoto11.wdp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microsoft.com/office/2007/relationships/hdphoto" Target="../media/hdphoto10.wdp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Музыкально – дидактическая игра </a:t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 Найди лишнее » 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</a:t>
            </a:r>
            <a:r>
              <a:rPr lang="ru-RU" smtClean="0"/>
              <a:t>воспитатель Капустина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8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детей о музыкальных инструментах.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1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8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голос наташа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8224" y="548680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1" b="979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3332">
            <a:off x="682461" y="1569209"/>
            <a:ext cx="2884032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59219"/>
            <a:ext cx="2133600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423" l="772" r="96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34619"/>
            <a:ext cx="2787897" cy="208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28" y="4534618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8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17" y="1405082"/>
            <a:ext cx="2190750" cy="2085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89462"/>
            <a:ext cx="1905000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73" l="0" r="97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8" y="4437112"/>
            <a:ext cx="2124075" cy="2152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15" b="1000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1" y="1505095"/>
            <a:ext cx="2381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голос наташ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7220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ударные инструменты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23" l="0" r="97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00748"/>
            <a:ext cx="2466975" cy="1847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49227"/>
            <a:ext cx="2381250" cy="137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4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653136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1590675" cy="2876550"/>
          </a:xfrm>
          <a:prstGeom prst="rect">
            <a:avLst/>
          </a:prstGeom>
        </p:spPr>
      </p:pic>
      <p:pic>
        <p:nvPicPr>
          <p:cNvPr id="10" name="нат гол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00392" y="58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Спасибо за внимание!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</Words>
  <Application>Microsoft Office PowerPoint</Application>
  <PresentationFormat>Экран (4:3)</PresentationFormat>
  <Paragraphs>7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Музыкально – дидактическая игра  « Найди лишнее » </vt:lpstr>
      <vt:lpstr>      Цель: закрепление знаний детей о музыкальных инструментах.</vt:lpstr>
      <vt:lpstr>Найди лишнее </vt:lpstr>
      <vt:lpstr>Найди лишнее</vt:lpstr>
      <vt:lpstr>Найди ударные инструменты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 – дидактическая игра  « Найди лишнее »</dc:title>
  <dc:creator>uzer</dc:creator>
  <cp:lastModifiedBy>Пользователь Windows</cp:lastModifiedBy>
  <cp:revision>12</cp:revision>
  <dcterms:created xsi:type="dcterms:W3CDTF">2020-03-17T07:12:46Z</dcterms:created>
  <dcterms:modified xsi:type="dcterms:W3CDTF">2020-09-22T11:20:16Z</dcterms:modified>
</cp:coreProperties>
</file>