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3" r:id="rId6"/>
    <p:sldId id="261" r:id="rId7"/>
    <p:sldId id="290" r:id="rId8"/>
    <p:sldId id="264" r:id="rId9"/>
    <p:sldId id="260" r:id="rId10"/>
    <p:sldId id="265" r:id="rId11"/>
    <p:sldId id="266" r:id="rId12"/>
    <p:sldId id="272" r:id="rId13"/>
    <p:sldId id="267" r:id="rId14"/>
    <p:sldId id="273" r:id="rId15"/>
    <p:sldId id="268" r:id="rId16"/>
    <p:sldId id="274" r:id="rId17"/>
    <p:sldId id="269" r:id="rId18"/>
    <p:sldId id="275" r:id="rId19"/>
    <p:sldId id="270" r:id="rId20"/>
    <p:sldId id="276" r:id="rId21"/>
    <p:sldId id="271" r:id="rId22"/>
    <p:sldId id="277" r:id="rId23"/>
    <p:sldId id="280" r:id="rId24"/>
    <p:sldId id="281" r:id="rId25"/>
    <p:sldId id="278" r:id="rId26"/>
    <p:sldId id="282" r:id="rId27"/>
    <p:sldId id="279" r:id="rId28"/>
    <p:sldId id="286" r:id="rId29"/>
    <p:sldId id="285" r:id="rId30"/>
    <p:sldId id="284" r:id="rId31"/>
    <p:sldId id="287" r:id="rId32"/>
    <p:sldId id="288" r:id="rId33"/>
    <p:sldId id="289" r:id="rId34"/>
    <p:sldId id="283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1940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ДИКИЕ ЖИВОТНЫЕ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6096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Comic Sans MS" pitchFamily="66" charset="0"/>
              </a:rPr>
              <a:t>ДИКИЕ ЖИВОТНЫЕ</a:t>
            </a:r>
            <a:endParaRPr lang="ru-RU" sz="44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61501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FF00"/>
                </a:solidFill>
              </a:rPr>
              <a:t>Воспитатель Курагинского детского сада № 15 </a:t>
            </a:r>
            <a:r>
              <a:rPr lang="ru-RU" sz="2000" b="1" dirty="0" err="1" smtClean="0">
                <a:solidFill>
                  <a:srgbClr val="FFFF00"/>
                </a:solidFill>
              </a:rPr>
              <a:t>Калюга</a:t>
            </a:r>
            <a:r>
              <a:rPr lang="ru-RU" sz="2000" b="1" dirty="0" smtClean="0">
                <a:solidFill>
                  <a:srgbClr val="FFFF00"/>
                </a:solidFill>
              </a:rPr>
              <a:t> А.С.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Загадка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 оранжевый зверек,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Шубка тёплая, как грелка,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Хвостик мягкий, как пушок,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 — старательная …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(Белка)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30a79e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09575"/>
            <a:ext cx="7620000" cy="603885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Загадка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Летом ходит без дороги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Возле сосен и берёз,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 зимой он спит в берлоге,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 мороза прячет нос.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(Медведь)</a:t>
            </a:r>
          </a:p>
        </p:txBody>
      </p:sp>
    </p:spTree>
  </p:cSld>
  <p:clrMapOvr>
    <a:masterClrMapping/>
  </p:clrMapOvr>
  <p:transition spd="slow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litefon.ru_39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8001000" cy="57150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Загадка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Он в лесу живет один,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Большой рогатый господин,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Ходит в поисках еды,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Предложи ему коры!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(Лось)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-broadway-record-was-set-by-the-play-moose-murd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381000"/>
            <a:ext cx="7629525" cy="5486400"/>
          </a:xfrm>
        </p:spPr>
      </p:pic>
    </p:spTree>
  </p:cSld>
  <p:clrMapOvr>
    <a:masterClrMapping/>
  </p:clrMapOvr>
  <p:transition spd="slow"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Загадка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Кто как кот, но ростом выше?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хвоста почти что нет.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ветвях, а не на крыше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Оставляет он свой след.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Ты ему не скажешь брысь!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Потому что это …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(Рысь)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fons.ru-439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128000" cy="52578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Загадка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Этот зверь с двумя клыками,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очень мощными ногами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с лепешкой на носу.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Роет землю он в лесу.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(Кабан)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08abd_resizedScaled_1020to5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0"/>
            <a:ext cx="8776964" cy="54102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Загадка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Летом сер, зимою бел,</a:t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характеру несмел.</a:t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полянкам скачет ловко,</a:t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Любит сочную морковку. </a:t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(Заяц)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Загадка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Лежала под елками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Подушечка с иголками.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Лежала, лежала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 побежала.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(Еж)</a:t>
            </a:r>
          </a:p>
        </p:txBody>
      </p:sp>
    </p:spTree>
  </p:cSld>
  <p:clrMapOvr>
    <a:masterClrMapping/>
  </p:clrMapOvr>
  <p:transition spd="slow"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dede091eefb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8019304" cy="54864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Загадка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Бык в лесу живёт лохматый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Рогом  острым чешет дуб.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Головастый, бородатый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Сильный, быстроногий…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(Зубр)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ub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703325" cy="5779008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Загадка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Симпатичен, сер, усат,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Хвост — шлагбаум полосат.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Пищу грязной не грызёт —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Моет всё в воде…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Енот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hee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aa1f40_resizedScaled_1020to5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7650720" cy="51054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Загадка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Живет в норке,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Грызет корки.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Короткие ножки.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Боится кошки.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(Мышь)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hee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hivotnye-krysy--myshi-myshka-870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7999326" cy="5335488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Кого не стало?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b2841_Fox_02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3768474" cy="2514600"/>
          </a:xfrm>
          <a:prstGeom prst="rect">
            <a:avLst/>
          </a:prstGeom>
        </p:spPr>
      </p:pic>
      <p:pic>
        <p:nvPicPr>
          <p:cNvPr id="5" name="Рисунок 4" descr="13aa1f40_resizedScaled_1020to5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219200"/>
            <a:ext cx="4239491" cy="2514600"/>
          </a:xfrm>
          <a:prstGeom prst="rect">
            <a:avLst/>
          </a:prstGeom>
        </p:spPr>
      </p:pic>
      <p:pic>
        <p:nvPicPr>
          <p:cNvPr id="6" name="Рисунок 5" descr="elitefon.ru_391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965567"/>
            <a:ext cx="3962400" cy="2511433"/>
          </a:xfrm>
          <a:prstGeom prst="rect">
            <a:avLst/>
          </a:prstGeom>
        </p:spPr>
      </p:pic>
      <p:pic>
        <p:nvPicPr>
          <p:cNvPr id="7" name="Рисунок 6" descr="36dede091eefb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962400"/>
            <a:ext cx="4114800" cy="2516028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2841_Fox_02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3996866" cy="2895600"/>
          </a:xfrm>
          <a:prstGeom prst="rect">
            <a:avLst/>
          </a:prstGeom>
        </p:spPr>
      </p:pic>
      <p:pic>
        <p:nvPicPr>
          <p:cNvPr id="5" name="Рисунок 4" descr="36dede091eefb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457200"/>
            <a:ext cx="4267200" cy="2895600"/>
          </a:xfrm>
          <a:prstGeom prst="rect">
            <a:avLst/>
          </a:prstGeom>
        </p:spPr>
      </p:pic>
      <p:pic>
        <p:nvPicPr>
          <p:cNvPr id="6" name="Рисунок 5" descr="elitefon.ru_391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3505200"/>
            <a:ext cx="4800600" cy="32004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aya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458200" cy="56388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hat-broadway-record-was-set-by-the-play-moose-murd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4419600" cy="2971800"/>
          </a:xfrm>
          <a:prstGeom prst="rect">
            <a:avLst/>
          </a:prstGeom>
        </p:spPr>
      </p:pic>
      <p:pic>
        <p:nvPicPr>
          <p:cNvPr id="6" name="Рисунок 5" descr="hello_html_30a79ec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81166"/>
            <a:ext cx="3773702" cy="2990659"/>
          </a:xfrm>
          <a:prstGeom prst="rect">
            <a:avLst/>
          </a:prstGeom>
        </p:spPr>
      </p:pic>
      <p:pic>
        <p:nvPicPr>
          <p:cNvPr id="7" name="Рисунок 6" descr="zajac-zimoj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429000"/>
            <a:ext cx="4343400" cy="3257550"/>
          </a:xfrm>
          <a:prstGeom prst="rect">
            <a:avLst/>
          </a:prstGeom>
        </p:spPr>
      </p:pic>
      <p:pic>
        <p:nvPicPr>
          <p:cNvPr id="8" name="Рисунок 7" descr="wpapers_ru_Вол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352800"/>
            <a:ext cx="4095750" cy="32766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ajac-zimoj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4343400" cy="3257550"/>
          </a:xfrm>
          <a:prstGeom prst="rect">
            <a:avLst/>
          </a:prstGeom>
        </p:spPr>
      </p:pic>
      <p:pic>
        <p:nvPicPr>
          <p:cNvPr id="5" name="Рисунок 4" descr="wpapers_ru_Вол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28600"/>
            <a:ext cx="4095750" cy="3276600"/>
          </a:xfrm>
          <a:prstGeom prst="rect">
            <a:avLst/>
          </a:prstGeom>
        </p:spPr>
      </p:pic>
      <p:pic>
        <p:nvPicPr>
          <p:cNvPr id="6" name="Рисунок 5" descr="what-broadway-record-was-set-by-the-play-moose-murde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657600"/>
            <a:ext cx="4419600" cy="29718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Что лишнее?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ello_html_30a79e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3773702" cy="2990659"/>
          </a:xfrm>
          <a:prstGeom prst="rect">
            <a:avLst/>
          </a:prstGeom>
        </p:spPr>
      </p:pic>
      <p:pic>
        <p:nvPicPr>
          <p:cNvPr id="5" name="Рисунок 4" descr="zajac-zimoj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838200"/>
            <a:ext cx="4343400" cy="3048000"/>
          </a:xfrm>
          <a:prstGeom prst="rect">
            <a:avLst/>
          </a:prstGeom>
        </p:spPr>
      </p:pic>
      <p:pic>
        <p:nvPicPr>
          <p:cNvPr id="6" name="Рисунок 5" descr="lebed_shipun_8_20142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3962400"/>
            <a:ext cx="4114800" cy="27432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Что лишнее?</a:t>
            </a:r>
            <a:endParaRPr lang="ru-RU" dirty="0"/>
          </a:p>
        </p:txBody>
      </p:sp>
      <p:pic>
        <p:nvPicPr>
          <p:cNvPr id="4" name="Рисунок 3" descr="b2841_Fox_02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3996866" cy="2743200"/>
          </a:xfrm>
          <a:prstGeom prst="rect">
            <a:avLst/>
          </a:prstGeom>
        </p:spPr>
      </p:pic>
      <p:pic>
        <p:nvPicPr>
          <p:cNvPr id="5" name="Рисунок 4" descr="zhivotnye-krysy--myshi-myshka-8704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762000"/>
            <a:ext cx="4343511" cy="2819400"/>
          </a:xfrm>
          <a:prstGeom prst="rect">
            <a:avLst/>
          </a:prstGeom>
        </p:spPr>
      </p:pic>
      <p:pic>
        <p:nvPicPr>
          <p:cNvPr id="6" name="Рисунок 5" descr="1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3657600"/>
            <a:ext cx="4876800" cy="30480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686800" cy="1676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СПАСИБО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ajac-zimoj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7772400" cy="58293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Загадка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 меня роскошный хвост,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 характер мой непрост -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 коварна и хитра.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Глубоко моя нора.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(Лиса)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mb_154782_6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7848600" cy="57150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0_6dfa2_b327ca73_X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399" y="228600"/>
            <a:ext cx="4883069" cy="3429000"/>
          </a:xfrm>
        </p:spPr>
      </p:pic>
      <p:pic>
        <p:nvPicPr>
          <p:cNvPr id="5" name="Рисунок 4" descr="12640822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200400"/>
            <a:ext cx="5072099" cy="3396201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Загадка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Он в лесу дремучем рос,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Серой шерстью весь оброс.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зайцах вкусных знает толк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Злой голодный серый…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(Волк)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papers_ru_Вол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562850" cy="605028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391</TotalTime>
  <Words>176</Words>
  <PresentationFormat>Экран (4:3)</PresentationFormat>
  <Paragraphs>65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ДИКИЕ ЖИВОТНЫЕ</vt:lpstr>
      <vt:lpstr>Загадка</vt:lpstr>
      <vt:lpstr>Слайд 3</vt:lpstr>
      <vt:lpstr>Слайд 4</vt:lpstr>
      <vt:lpstr>Загадка</vt:lpstr>
      <vt:lpstr>Слайд 6</vt:lpstr>
      <vt:lpstr>Слайд 7</vt:lpstr>
      <vt:lpstr>Загадка</vt:lpstr>
      <vt:lpstr>Слайд 9</vt:lpstr>
      <vt:lpstr>Загадка</vt:lpstr>
      <vt:lpstr>Слайд 11</vt:lpstr>
      <vt:lpstr>Загадка</vt:lpstr>
      <vt:lpstr>Слайд 13</vt:lpstr>
      <vt:lpstr>Загадка</vt:lpstr>
      <vt:lpstr>Слайд 15</vt:lpstr>
      <vt:lpstr>Загадка</vt:lpstr>
      <vt:lpstr>Слайд 17</vt:lpstr>
      <vt:lpstr>Загадка</vt:lpstr>
      <vt:lpstr>Слайд 19</vt:lpstr>
      <vt:lpstr>Загадка</vt:lpstr>
      <vt:lpstr>Слайд 21</vt:lpstr>
      <vt:lpstr>Загадка</vt:lpstr>
      <vt:lpstr>Слайд 23</vt:lpstr>
      <vt:lpstr>Загадка</vt:lpstr>
      <vt:lpstr>Слайд 25</vt:lpstr>
      <vt:lpstr>Загадка</vt:lpstr>
      <vt:lpstr>Слайд 27</vt:lpstr>
      <vt:lpstr>Кого не стало?</vt:lpstr>
      <vt:lpstr>Слайд 29</vt:lpstr>
      <vt:lpstr>Слайд 30</vt:lpstr>
      <vt:lpstr>Слайд 31</vt:lpstr>
      <vt:lpstr>Что лишнее?</vt:lpstr>
      <vt:lpstr>Что лишнее?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2018-11-07T16:44:50Z</dcterms:created>
  <dcterms:modified xsi:type="dcterms:W3CDTF">2018-11-08T07:55:08Z</dcterms:modified>
</cp:coreProperties>
</file>