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4"/>
  </p:notesMasterIdLst>
  <p:sldIdLst>
    <p:sldId id="267" r:id="rId2"/>
    <p:sldId id="257" r:id="rId3"/>
    <p:sldId id="258" r:id="rId4"/>
    <p:sldId id="279" r:id="rId5"/>
    <p:sldId id="288" r:id="rId6"/>
    <p:sldId id="259" r:id="rId7"/>
    <p:sldId id="260" r:id="rId8"/>
    <p:sldId id="286" r:id="rId9"/>
    <p:sldId id="280" r:id="rId10"/>
    <p:sldId id="281" r:id="rId11"/>
    <p:sldId id="282" r:id="rId12"/>
    <p:sldId id="28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91" autoAdjust="0"/>
  </p:normalViewPr>
  <p:slideViewPr>
    <p:cSldViewPr>
      <p:cViewPr varScale="1">
        <p:scale>
          <a:sx n="80" d="100"/>
          <a:sy n="80" d="100"/>
        </p:scale>
        <p:origin x="66" y="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6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0003D-13D0-4ADE-B82F-0C533DDE4ECD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6152D-B409-426A-B180-17129D5674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957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6152D-B409-426A-B180-17129D5674C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5675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8596" y="2285992"/>
            <a:ext cx="8286808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67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ионербол</a:t>
            </a:r>
            <a:endParaRPr lang="ru-RU" sz="67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5357826"/>
            <a:ext cx="9144000" cy="1500174"/>
          </a:xfrm>
        </p:spPr>
        <p:txBody>
          <a:bodyPr>
            <a:normAutofit/>
          </a:bodyPr>
          <a:lstStyle/>
          <a:p>
            <a:endParaRPr lang="ru-RU" sz="2600" dirty="0"/>
          </a:p>
        </p:txBody>
      </p:sp>
      <p:pic>
        <p:nvPicPr>
          <p:cNvPr id="6" name="Рисунок 5" descr="Украшения для Windows &quot; Страница 1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500438"/>
            <a:ext cx="2857520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Новости Щекинского района - МО Щекинский район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3286124"/>
            <a:ext cx="1571636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 txBox="1">
            <a:spLocks/>
          </p:cNvSpPr>
          <p:nvPr/>
        </p:nvSpPr>
        <p:spPr>
          <a:xfrm>
            <a:off x="0" y="285750"/>
            <a:ext cx="9144000" cy="714375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chemeClr val="tx2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Спорт – это сила, спорт – это жизнь!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6350" stA="50000" endA="300" endPos="50000" dist="29997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92880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</a:p>
        </p:txBody>
      </p:sp>
      <p:pic>
        <p:nvPicPr>
          <p:cNvPr id="10" name="Рисунок 9" descr="День Здоровья - 6 Апреля 2013 - Покровская школа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3952" y="3857628"/>
            <a:ext cx="1485891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857364"/>
            <a:ext cx="83582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мяч коснулся пола;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мяч коснулся тела игрока ниже пояса или прокатился по телу;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мяч перелетел над сеткой, но приземлился за линиями ограничивающими площадку;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мяч перелетел под сеткой или коснулся предметов, находящихся вне пределов      площадки;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команда коснулась мяча более трёх раз;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игрок коснулся мяча два раза подряд;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игрок сделал более трех шагов с мячом в атаке;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игрок прикоснулся к сетке;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игрок перешел через среднюю линию;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игрок коснулся мяча, который приземлился за линией площадки;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заступ  на задней (лицевой) линии при подаче мяча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071546"/>
            <a:ext cx="84296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мяч считается проигранным принимающей командой,                                                 а подающая команда теряет подачу, если:</a:t>
            </a:r>
          </a:p>
        </p:txBody>
      </p:sp>
      <p:sp>
        <p:nvSpPr>
          <p:cNvPr id="8" name="Заголовок 7"/>
          <p:cNvSpPr txBox="1">
            <a:spLocks/>
          </p:cNvSpPr>
          <p:nvPr/>
        </p:nvSpPr>
        <p:spPr>
          <a:xfrm>
            <a:off x="0" y="214290"/>
            <a:ext cx="9144000" cy="785795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Проигрыш мяча, подачи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1500173"/>
            <a:ext cx="82153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66700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Существуют несколько разновидностей пионербола, например пионербол с двумя мячами. Играют две команды из 6-8 игроков в каждой. В таком варианте, цель игроков - это чтобы оба мяча одновременно не оказались на их половине площадки, а коснулись рук или земли на половине поля соперника.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этом случае игра останавливается и команда, на площадке которой оказались два мяча, проигрывает очко. Мячи, столкнувшиеся в воздухе, возвращаются для новой подачи. В остальном правила схожи с основным вариантом пионербола.</a:t>
            </a:r>
          </a:p>
        </p:txBody>
      </p:sp>
      <p:sp>
        <p:nvSpPr>
          <p:cNvPr id="7" name="Заголовок 7"/>
          <p:cNvSpPr txBox="1">
            <a:spLocks/>
          </p:cNvSpPr>
          <p:nvPr/>
        </p:nvSpPr>
        <p:spPr>
          <a:xfrm>
            <a:off x="0" y="500042"/>
            <a:ext cx="9144000" cy="785795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Интересно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знать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28596" y="3429001"/>
            <a:ext cx="8358246" cy="265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Следует помнить, что официальных единственно верных правил пионербола не существует. Они могут быть скорректированы участниками команд по договоренности. При этом можно обсуждать следующие вопросы: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будет ли переход игроков во время игры;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какое количество мячей будет в игре;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сколько партий будет сыграно;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какое количество очков необходимо набрать команде для присуждения победы.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Пионербол является самой популярной дворовой игрой, которая снова начинает набирать популярность среди современных школьников.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714612" y="2714620"/>
            <a:ext cx="6429388" cy="150019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Спасибо за внимание!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Удачи</a:t>
            </a:r>
            <a:endParaRPr kumimoji="0" lang="ru-RU" sz="50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Users\Lika Olegovna\Desktop\gallery_169_32651.jpg"/>
          <p:cNvPicPr>
            <a:picLocks noChangeAspect="1" noChangeArrowheads="1"/>
          </p:cNvPicPr>
          <p:nvPr/>
        </p:nvPicPr>
        <p:blipFill>
          <a:blip r:embed="rId2"/>
          <a:srcRect r="2308" b="6400"/>
          <a:stretch>
            <a:fillRect/>
          </a:stretch>
        </p:blipFill>
        <p:spPr bwMode="auto">
          <a:xfrm>
            <a:off x="285720" y="1643050"/>
            <a:ext cx="2374779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 idx="4294967295"/>
          </p:nvPr>
        </p:nvSpPr>
        <p:spPr>
          <a:xfrm>
            <a:off x="0" y="285750"/>
            <a:ext cx="9144000" cy="714375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Общее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описание</a:t>
            </a:r>
            <a:endParaRPr lang="ru-RU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4294967295"/>
          </p:nvPr>
        </p:nvSpPr>
        <p:spPr>
          <a:xfrm>
            <a:off x="142844" y="1142984"/>
            <a:ext cx="8858312" cy="1500198"/>
          </a:xfrm>
        </p:spPr>
        <p:txBody>
          <a:bodyPr>
            <a:normAutofit/>
          </a:bodyPr>
          <a:lstStyle/>
          <a:p>
            <a:pPr marL="180975" indent="266700">
              <a:buNone/>
              <a:tabLst>
                <a:tab pos="447675" algn="l"/>
              </a:tabLst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Пионербол - российская разновидность игры в волейбол. Отличная альтернатива волейболу, по очень схожим правилам, с такой  же высокой распространенностью и популярностью. Для  любителей , пионербол – распространённое развлечение и способ отдыха, благодаря простоте правил и доступности инвентаря.                                                                     </a:t>
            </a:r>
            <a:endParaRPr lang="ru-RU" sz="1800" dirty="0" smtClean="0"/>
          </a:p>
          <a:p>
            <a:endParaRPr lang="ru-RU" dirty="0"/>
          </a:p>
        </p:txBody>
      </p:sp>
      <p:pic>
        <p:nvPicPr>
          <p:cNvPr id="9" name="Рисунок 8" descr="правила игры в пионербол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071810"/>
            <a:ext cx="3929090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 idx="4294967295"/>
          </p:nvPr>
        </p:nvSpPr>
        <p:spPr>
          <a:xfrm>
            <a:off x="0" y="214313"/>
            <a:ext cx="9144000" cy="785795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История игры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4294967295"/>
          </p:nvPr>
        </p:nvSpPr>
        <p:spPr>
          <a:xfrm>
            <a:off x="142844" y="1000108"/>
            <a:ext cx="8858312" cy="2286016"/>
          </a:xfrm>
        </p:spPr>
        <p:txBody>
          <a:bodyPr>
            <a:normAutofit/>
          </a:bodyPr>
          <a:lstStyle/>
          <a:p>
            <a:pPr marL="180975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Пионербол — советская детская командная игра с мячом. Игра появилась в 1930 -х годах ХХ века, во времена СССР. Название игры происходит от того, что в неё играли пионеры того времени, и предназначалась прежде всего для детей школьного возраста.  </a:t>
            </a:r>
          </a:p>
          <a:p>
            <a:pPr marL="180975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Игра, в которую играли зачастую не на специальных площадках, и порой даже без сетки (просто обозначали чем-либо границы поля), стала очень популярной.</a:t>
            </a:r>
          </a:p>
          <a:p>
            <a:pPr marL="180975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Сейчас же в нее играют в основном на волейбольной площадке. </a:t>
            </a:r>
          </a:p>
          <a:p>
            <a:pPr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Важные нюансы и правила игры. Пионербол - FB.ru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143248"/>
            <a:ext cx="5143536" cy="3408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8"/>
          <p:cNvSpPr txBox="1">
            <a:spLocks/>
          </p:cNvSpPr>
          <p:nvPr/>
        </p:nvSpPr>
        <p:spPr>
          <a:xfrm>
            <a:off x="4286248" y="928670"/>
            <a:ext cx="4357718" cy="15001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428736"/>
            <a:ext cx="85725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Пионербол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спортивная командная игра с мячом, схожая по правилам с волейболом, в которой соревнуются две команды. </a:t>
            </a:r>
            <a:r>
              <a:rPr lang="ru-RU" dirty="0" smtClean="0"/>
              <a:t>Основное отличие пионербола от волейбола в том, что вместо отбивания мяча, игроки ловят его, что значительно упрощает игру.</a:t>
            </a:r>
          </a:p>
          <a:p>
            <a:r>
              <a:rPr lang="ru-RU" dirty="0" smtClean="0"/>
              <a:t> </a:t>
            </a:r>
          </a:p>
          <a:p>
            <a:pPr>
              <a:tabLst>
                <a:tab pos="85725" algn="l"/>
                <a:tab pos="2667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85725" algn="l"/>
                <a:tab pos="2667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Первенство ЯрГУ по пляжному волейболу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500306"/>
            <a:ext cx="300039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School Health - Taylor County Health Departmen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000636"/>
            <a:ext cx="204151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00034" y="2571744"/>
            <a:ext cx="4714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игры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направить мяч над сеткой для приземления его на площадке соперника и  в то же время предотвратить такую же попытку со стороны противника. </a:t>
            </a:r>
            <a:endParaRPr lang="ru-RU" dirty="0"/>
          </a:p>
        </p:txBody>
      </p:sp>
      <p:pic>
        <p:nvPicPr>
          <p:cNvPr id="12" name="Рисунок 11" descr="Игры волейбол - Картинка 18047/4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214818"/>
            <a:ext cx="226244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Заголовок 7"/>
          <p:cNvSpPr>
            <a:spLocks noGrp="1"/>
          </p:cNvSpPr>
          <p:nvPr>
            <p:ph type="ctrTitle" idx="4294967295"/>
          </p:nvPr>
        </p:nvSpPr>
        <p:spPr>
          <a:xfrm>
            <a:off x="0" y="214313"/>
            <a:ext cx="9144000" cy="785795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Характеристика игры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929066"/>
            <a:ext cx="86439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Пионербол, как спортивная игра в школе, характеризуется высокой эмоциональной насыщенностью и способствует развитию таких основных физических качеств: быстрота, ловкость, выносливость, сила, повышает функциональные возможности, формирует различные двигательные навыки, обладает  объективными особенностями соревновательной борьбы и постепенно готовит детей к более сложной игре в волейбол.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Инфодось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500042"/>
            <a:ext cx="424585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86116" y="1285860"/>
            <a:ext cx="5857884" cy="4714908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Волейбольный мяч</a:t>
            </a:r>
          </a:p>
          <a:p>
            <a:pPr algn="l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Волейбольный мяч состоит из шести шестиугольных деталей кожи (естественной или искуственной).  Каждая деталь состоит из трёх секций или рядов. Мяч может быть разноцветным или белым. Длина окружности мяча 65-67 см; вес – 260-280 гр. </a:t>
            </a:r>
          </a:p>
          <a:p>
            <a:pPr algn="ctr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Волейбольная  сетка</a:t>
            </a:r>
          </a:p>
          <a:p>
            <a:pPr algn="l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игры в пионербол применяется обычная волейбольная сетка. В зависимости от материала они могут быть веревочными или нейлоновыми с тросом из стали или кевлара. </a:t>
            </a:r>
          </a:p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Сетка устанавливается на высоте 225 см – для   юношей и  215 см - для девушек.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Волейбольный мяч - Коллекция клипарта - Спорт, Спортивные иг…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928802"/>
            <a:ext cx="1764402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im3-tub-ua.yandex.net/i?id=d01639c83bcb90eda709f6afb2821e0c-48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357694"/>
            <a:ext cx="2309815" cy="1690109"/>
          </a:xfrm>
          <a:prstGeom prst="rect">
            <a:avLst/>
          </a:prstGeom>
          <a:noFill/>
        </p:spPr>
      </p:pic>
      <p:sp>
        <p:nvSpPr>
          <p:cNvPr id="10" name="Заголовок 7"/>
          <p:cNvSpPr>
            <a:spLocks noGrp="1"/>
          </p:cNvSpPr>
          <p:nvPr>
            <p:ph type="ctrTitle" idx="4294967295"/>
          </p:nvPr>
        </p:nvSpPr>
        <p:spPr>
          <a:xfrm>
            <a:off x="0" y="214313"/>
            <a:ext cx="9144000" cy="785795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Инвентарь для игры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4294967295"/>
          </p:nvPr>
        </p:nvSpPr>
        <p:spPr>
          <a:xfrm>
            <a:off x="0" y="428604"/>
            <a:ext cx="5214942" cy="3929090"/>
          </a:xfrm>
        </p:spPr>
        <p:txBody>
          <a:bodyPr>
            <a:normAutofit/>
          </a:bodyPr>
          <a:lstStyle/>
          <a:p>
            <a:pPr marL="273050" indent="-6350"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Волейбольная  площадка</a:t>
            </a:r>
          </a:p>
          <a:p>
            <a:pPr marL="273050" lvl="0" indent="-635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игры в пионербол подходит </a:t>
            </a: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горизонтальная площадь прямоугольной формы, ограниченная разметкой и являющаяся местом проведения волейбольных матчей.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Покрытие площадки может быть деревянным, пластиковым, из специальной смеси (теннисист) или земляным.                                                   Размер площадки в длину 18 метров и 9 метров в ширину. Площадка разделена на две части размером 9×9 метров с помощью сетки метровой ширины.  Каждая часть разделена на две зоны: - зону нападения; - зону защиты.</a:t>
            </a:r>
          </a:p>
          <a:p>
            <a:pPr algn="l"/>
            <a:endParaRPr lang="ru-RU" sz="1600" dirty="0"/>
          </a:p>
        </p:txBody>
      </p:sp>
      <p:pic>
        <p:nvPicPr>
          <p:cNvPr id="10" name="Рисунок 9" descr="Размеры и линии площадки - Фото 1768/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214422"/>
            <a:ext cx="335758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8"/>
          <p:cNvSpPr txBox="1">
            <a:spLocks/>
          </p:cNvSpPr>
          <p:nvPr/>
        </p:nvSpPr>
        <p:spPr>
          <a:xfrm>
            <a:off x="5143472" y="4286256"/>
            <a:ext cx="4000528" cy="15001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628" y="4572008"/>
            <a:ext cx="41433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Площадка окружена свободным пространством (так называемая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свободная зона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имеющим сбоку не менее 3 метров, спереди-сзади не менее 5 метров.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Lika Olegovna\Desktop\24413126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429132"/>
            <a:ext cx="4464050" cy="2152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1142984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1950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Игра ведётся на волейбольной площадке с волейбольным мячом.                                       В каждой команде обычно по 6 человек. Площадка по количеству игроков условно разделена на 6 зон. В этой игре, как и в волейболе, игроки перемещаются по площадке в следующую зону по часовой стрелке после выигрыша подачи.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285992"/>
            <a:ext cx="6000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1950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Игра проводится по правилам приближенным к волейбольным, на стандартной волейбольной площадке 18х9 м, состоит из трех партий, каждая из которых  продолжается до тех пор, пока одна из команд не наберет 25 очков (с разницей в два очка). Решающая третья партия ведется до 15 очков. При счёте 24-24, или 14-14 игра продолжается до достижения преимущества в 2 очка. После набора определённого количества очков, команды меняются сторонами поля, и разыгрывается вторая партия. Команда выигравшая две партии подряд, (2:0) становится победительницей.  Если результат после двух партий равный (1:1), то назначается третья партия, определяющая команду победителя.  Право первой подачи в матче разыгрывается при помощи жеребьёвки, после каждой партии происходит смена сторон поля и первой подаёт противоположная команда. </a:t>
            </a:r>
          </a:p>
        </p:txBody>
      </p:sp>
      <p:pic>
        <p:nvPicPr>
          <p:cNvPr id="5" name="Рисунок 4" descr="ImageCach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2714620"/>
            <a:ext cx="2400353" cy="375056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428760"/>
          </a:xfrm>
        </p:spPr>
        <p:txBody>
          <a:bodyPr>
            <a:noAutofit/>
          </a:bodyPr>
          <a:lstStyle/>
          <a:p>
            <a:pPr lvl="0"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Основные правила игры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4744" y="1357298"/>
            <a:ext cx="50720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 середине решающей (третьей) партии производится смена сторон, подачу после смены производит тот же игрок.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Игра начинается по свистку судьи игроком задней линии, находясь в пределах площадки в дальнем правом углу. Игрок делает бросок через сетку на половину поля команды противника.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Один из игроков противоположной команды должен поймать мяч, и сделав не более трёх шагов или одной передачи мяча и двух шагов на своей половине площадки, перебросить его через сетку обратно на половину поля соперника.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так далее, до тех пор пока мяч не упадёт на площадку — тогда бросившей мяч команде засчитывается одно очко.</a:t>
            </a:r>
          </a:p>
          <a:p>
            <a:endParaRPr lang="ru-RU" dirty="0"/>
          </a:p>
        </p:txBody>
      </p:sp>
      <p:pic>
        <p:nvPicPr>
          <p:cNvPr id="4" name="Рисунок 3" descr="Pravila-igryi-Pionerbol.gif"/>
          <p:cNvPicPr>
            <a:picLocks noChangeAspect="1"/>
          </p:cNvPicPr>
          <p:nvPr/>
        </p:nvPicPr>
        <p:blipFill>
          <a:blip r:embed="rId3"/>
          <a:srcRect l="24798" t="5934" r="25330" b="33458"/>
          <a:stretch>
            <a:fillRect/>
          </a:stretch>
        </p:blipFill>
        <p:spPr>
          <a:xfrm>
            <a:off x="642910" y="3929066"/>
            <a:ext cx="2604122" cy="2214578"/>
          </a:xfrm>
          <a:prstGeom prst="rect">
            <a:avLst/>
          </a:prstGeom>
        </p:spPr>
      </p:pic>
      <p:pic>
        <p:nvPicPr>
          <p:cNvPr id="5" name="Рисунок 4" descr="Спорт Gif анимация, аватары, скачать анимацию, анимация для …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785794"/>
            <a:ext cx="17859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1452</TotalTime>
  <Words>985</Words>
  <Application>Microsoft Office PowerPoint</Application>
  <PresentationFormat>On-screen Show (4:3)</PresentationFormat>
  <Paragraphs>62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Поток</vt:lpstr>
      <vt:lpstr>Пионербол</vt:lpstr>
      <vt:lpstr>Общее описание</vt:lpstr>
      <vt:lpstr>История игры</vt:lpstr>
      <vt:lpstr>Характеристика игры</vt:lpstr>
      <vt:lpstr>Slide 5</vt:lpstr>
      <vt:lpstr>Инвентарь для игры</vt:lpstr>
      <vt:lpstr>Slide 7</vt:lpstr>
      <vt:lpstr>Основные правила игры 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Windows User</cp:lastModifiedBy>
  <cp:revision>190</cp:revision>
  <dcterms:created xsi:type="dcterms:W3CDTF">2015-01-21T17:45:35Z</dcterms:created>
  <dcterms:modified xsi:type="dcterms:W3CDTF">2017-03-16T17:29:12Z</dcterms:modified>
</cp:coreProperties>
</file>