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70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6633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художественной литературы в ДОУ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272" y="1052736"/>
            <a:ext cx="5832648" cy="4896544"/>
          </a:xfrm>
        </p:spPr>
      </p:pic>
      <p:sp>
        <p:nvSpPr>
          <p:cNvPr id="3" name="TextBox 2"/>
          <p:cNvSpPr txBox="1"/>
          <p:nvPr/>
        </p:nvSpPr>
        <p:spPr>
          <a:xfrm>
            <a:off x="4390596" y="6150114"/>
            <a:ext cx="47577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Жуланова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А.А.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Курагинский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детский сад №15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408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pPr lvl="0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Повторное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прослушивание.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/>
          <a:lstStyle/>
          <a:p>
            <a:pPr marL="0" lv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принципам первичного прослушивания, только по отдельному отрывку произведения.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212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pPr lvl="0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7.Рефлексия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любой из форм, в которой дети могут делиться общими впечатлениями о прочитанном произведении, а так же делиться опытом из жизни (если имеется такая возможность по идее произведения).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2464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94522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863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Актуальная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современного общества —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мало читающее поколение.</a:t>
            </a:r>
          </a:p>
          <a:p>
            <a:pPr marL="0" indent="0" algn="ctr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проблемы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приобщить дошкольников к чтению художественной литературы.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083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«Библиотека»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0848"/>
            <a:ext cx="2646294" cy="3528392"/>
          </a:xfrm>
        </p:spPr>
      </p:pic>
      <p:pic>
        <p:nvPicPr>
          <p:cNvPr id="1026" name="Picture 2" descr="C:\Users\Nastya\Desktop\LUR_tpcWpH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060848"/>
            <a:ext cx="2304256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Nastya\Desktop\lbVQB-j_o6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042" y="2060848"/>
            <a:ext cx="2618910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6194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76064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«Методические рекомендации по проведению организованной образовательной деятельности по чтению художественной литературы с детьми дошкольного возраста»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9290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54562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/>
              <a:t>               </a:t>
            </a:r>
            <a:r>
              <a:rPr lang="ru-RU" sz="2800" b="1" dirty="0" smtClean="0"/>
              <a:t>1.Мотивационный.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Ключевая задача воспитателя — подготовить дошкольников к восприятию произведения, мотивировать их на слушание. (Сюрпризный момент)</a:t>
            </a: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876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pPr lvl="0" algn="l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2.Подготовка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первичному прослушиванию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Данный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предусматривает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и обсуждение с детьми обложки книги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Объяснение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незнакомых слов – обязательный прием, обеспечивающий полноценное восприятие произведения. Следует объяснять значения тех слов, без понимания которых становятся неясными основной смысл текста, характер образов, поступки персонажей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Постановка проблемного вопроса.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602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3.Первичное прослушивание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Положение книги в руках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четко-определенные правила. Книгу необходимо держать левой рукой за среднюю часть, перелистывая страницы правой рукой за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верхний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угол. Выразительное чтение, заинтересованность самого воспитателя, его эмоциональный контакт с детьми повышают степень воздействия художественного слова.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чтения не следует отвлекать детей от восприятия текста вопросами, дисциплинарными замечаниями, достаточно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понижения голоса, паузы. В младшем дошкольном возрасте во время чтения показ иллюстраций производится только по прочитанной странице, вторая закрывается листом бумаги. В старшем дошкольном возрасте показ иллюстраций во время чтения не осуществляется, воспитатель предлагает ознакомиться с ними в свободное время, оставив книгу в доступном для детей месте.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0085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4.Аналитическая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беседа.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16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прочтения произведения следует провести аналитическую беседу (это особенно актуально в старшем дошкольном возрасте). В ходе беседы воспитатель подводит детей к оценке поступков персонажей, их характерам. Не нужно стремиться к тому, чтобы дети просто детально воспроизводили текст: вопросы должны быть продуманными, способствующими лучшему пониманию смысла, углублению эмоций.</a:t>
            </a:r>
          </a:p>
        </p:txBody>
      </p:sp>
    </p:spTree>
    <p:extLst>
      <p:ext uri="{BB962C8B-B14F-4D97-AF65-F5344CB8AC3E}">
        <p14:creationId xmlns:p14="http://schemas.microsoft.com/office/powerpoint/2010/main" val="2016211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/>
          </a:bodyPr>
          <a:lstStyle/>
          <a:p>
            <a:pPr lvl="0" algn="ctr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5.Подготовка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повторному прослушиванию.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44416"/>
          </a:xfrm>
        </p:spPr>
        <p:txBody>
          <a:bodyPr/>
          <a:lstStyle/>
          <a:p>
            <a:pPr marL="0" lv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данном этапе педагог ставит перед детьми проблемный вопрос по отдельному отрывку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прочитанной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книги, для полного раскрытия идеи произведения.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55645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83</TotalTime>
  <Words>184</Words>
  <Application>Microsoft Office PowerPoint</Application>
  <PresentationFormat>Экран (4:3)</PresentationFormat>
  <Paragraphs>22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Ясность</vt:lpstr>
      <vt:lpstr>Чтение художественной литературы в ДОУ</vt:lpstr>
      <vt:lpstr>Презентация PowerPoint</vt:lpstr>
      <vt:lpstr>Проект «Библиотека»</vt:lpstr>
      <vt:lpstr>«Методические рекомендации по проведению организованной образовательной деятельности по чтению художественной литературы с детьми дошкольного возраста» </vt:lpstr>
      <vt:lpstr>               1.Мотивационный.  Ключевая задача воспитателя — подготовить дошкольников к восприятию произведения, мотивировать их на слушание. (Сюрпризный момент)  </vt:lpstr>
      <vt:lpstr>     2.Подготовка к первичному прослушиванию.                                           Данный этап предусматривает:  - Рассмотрение и обсуждение с детьми обложки книги;  - Объяснение незнакомых слов – обязательный прием, обеспечивающий полноценное восприятие произведения. Следует объяснять значения тех слов, без понимания которых становятся неясными основной смысл текста, характер образов, поступки персонажей.  - Постановка проблемного вопроса. </vt:lpstr>
      <vt:lpstr>3.Первичное прослушивание.</vt:lpstr>
      <vt:lpstr>4.Аналитическая беседа. </vt:lpstr>
      <vt:lpstr>5.Подготовка к повторному прослушиванию. </vt:lpstr>
      <vt:lpstr>6. Повторное прослушивание. </vt:lpstr>
      <vt:lpstr>7.Рефлексия. 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Литературное чтение в ДОУ</dc:title>
  <dc:creator>Nastya</dc:creator>
  <cp:lastModifiedBy>Nastya</cp:lastModifiedBy>
  <cp:revision>9</cp:revision>
  <dcterms:created xsi:type="dcterms:W3CDTF">2019-08-26T04:46:45Z</dcterms:created>
  <dcterms:modified xsi:type="dcterms:W3CDTF">2019-09-06T05:47:57Z</dcterms:modified>
</cp:coreProperties>
</file>