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70" r:id="rId4"/>
    <p:sldId id="269" r:id="rId5"/>
    <p:sldId id="271" r:id="rId6"/>
    <p:sldId id="272" r:id="rId7"/>
    <p:sldId id="273" r:id="rId8"/>
    <p:sldId id="274" r:id="rId9"/>
    <p:sldId id="277" r:id="rId10"/>
    <p:sldId id="279" r:id="rId11"/>
    <p:sldId id="280" r:id="rId12"/>
    <p:sldId id="281" r:id="rId13"/>
    <p:sldId id="276" r:id="rId14"/>
    <p:sldId id="282" r:id="rId15"/>
    <p:sldId id="283" r:id="rId16"/>
    <p:sldId id="284" r:id="rId17"/>
    <p:sldId id="286" r:id="rId18"/>
    <p:sldId id="285" r:id="rId19"/>
    <p:sldId id="28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 varScale="1">
        <p:scale>
          <a:sx n="82" d="100"/>
          <a:sy n="82" d="100"/>
        </p:scale>
        <p:origin x="16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7315-0995-44C0-B119-45309718493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E004-1357-4174-8FFB-7492347E8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EE004-1357-4174-8FFB-7492347E8E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image" Target="../media/image3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55443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«Путешествие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мышонка Шуши»</a:t>
            </a:r>
          </a:p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Автоматизация звука Ш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слогах, словах,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492919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друзьям.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53562E-6 L 0.38593 0.37765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друзьям.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92893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8261E-6 L 0.21267 0.40911 " pathEditMode="relative" ptsTypes="AA">
                                      <p:cBhvr>
                                        <p:cTn id="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496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друзьям.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000372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5236E-6 L 0.01579 0.482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321E-6 L 0.73247 0.16767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Шуша нарисовал картинки для своей сестренки, но что-то он забыл дорисовать…?</a:t>
            </a:r>
          </a:p>
        </p:txBody>
      </p:sp>
      <p:pic>
        <p:nvPicPr>
          <p:cNvPr id="5" name="Содержимое 4" descr="7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1785950" cy="2423289"/>
          </a:xfrm>
        </p:spPr>
      </p:pic>
      <p:pic>
        <p:nvPicPr>
          <p:cNvPr id="6" name="Рисунок 5" descr="296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85860"/>
            <a:ext cx="2143140" cy="2307997"/>
          </a:xfrm>
          <a:prstGeom prst="rect">
            <a:avLst/>
          </a:prstGeom>
        </p:spPr>
      </p:pic>
      <p:pic>
        <p:nvPicPr>
          <p:cNvPr id="7" name="Рисунок 6" descr="c5 -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71546"/>
            <a:ext cx="1875248" cy="2500330"/>
          </a:xfrm>
          <a:prstGeom prst="rect">
            <a:avLst/>
          </a:prstGeom>
        </p:spPr>
      </p:pic>
      <p:pic>
        <p:nvPicPr>
          <p:cNvPr id="9" name="Рисунок 8" descr="loshadka_1 - копия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786190"/>
            <a:ext cx="183810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Шуша нарисовал картинки для своей сестренки, но что-то он забыл дорисовать…?</a:t>
            </a:r>
          </a:p>
        </p:txBody>
      </p:sp>
      <p:pic>
        <p:nvPicPr>
          <p:cNvPr id="5" name="Содержимое 4" descr="7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1785950" cy="2423289"/>
          </a:xfrm>
        </p:spPr>
      </p:pic>
      <p:pic>
        <p:nvPicPr>
          <p:cNvPr id="6" name="Рисунок 5" descr="296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85860"/>
            <a:ext cx="2143140" cy="2307997"/>
          </a:xfrm>
          <a:prstGeom prst="rect">
            <a:avLst/>
          </a:prstGeom>
        </p:spPr>
      </p:pic>
      <p:pic>
        <p:nvPicPr>
          <p:cNvPr id="7" name="Рисунок 6" descr="c5 -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71546"/>
            <a:ext cx="1875248" cy="2500330"/>
          </a:xfrm>
          <a:prstGeom prst="rect">
            <a:avLst/>
          </a:prstGeom>
        </p:spPr>
      </p:pic>
      <p:pic>
        <p:nvPicPr>
          <p:cNvPr id="9" name="Рисунок 8" descr="loshadka_1 - копия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786190"/>
            <a:ext cx="1838100" cy="2214578"/>
          </a:xfrm>
          <a:prstGeom prst="rect">
            <a:avLst/>
          </a:prstGeo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1142984"/>
            <a:ext cx="1790080" cy="2428892"/>
          </a:xfrm>
          <a:prstGeom prst="rect">
            <a:avLst/>
          </a:prstGeom>
        </p:spPr>
      </p:pic>
      <p:pic>
        <p:nvPicPr>
          <p:cNvPr id="11" name="Рисунок 10" descr="29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1285860"/>
            <a:ext cx="2122729" cy="2286016"/>
          </a:xfrm>
          <a:prstGeom prst="rect">
            <a:avLst/>
          </a:prstGeom>
        </p:spPr>
      </p:pic>
      <p:pic>
        <p:nvPicPr>
          <p:cNvPr id="12" name="Рисунок 11" descr="c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7" y="1071547"/>
            <a:ext cx="1875246" cy="2500329"/>
          </a:xfrm>
          <a:prstGeom prst="rect">
            <a:avLst/>
          </a:prstGeom>
        </p:spPr>
      </p:pic>
      <p:pic>
        <p:nvPicPr>
          <p:cNvPr id="14" name="Рисунок 13" descr="loshadka_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256" y="3786190"/>
            <a:ext cx="192882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20559577_49164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http://animashky.ru/flist/obmult/25/43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357562"/>
            <a:ext cx="2809891" cy="2809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57148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Спросим у совы дорогу,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ответим на ее вопросы.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«Четвертый лишний»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1643074" cy="195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143248"/>
            <a:ext cx="1643074" cy="125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2071702" cy="18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571744"/>
            <a:ext cx="18406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«Четвертый лишний»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1643074" cy="195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2071702" cy="18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571744"/>
            <a:ext cx="18406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лишнее?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00306"/>
            <a:ext cx="14419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928934"/>
            <a:ext cx="17476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428868"/>
            <a:ext cx="26219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786058"/>
            <a:ext cx="1643074" cy="12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2562225"/>
            <a:ext cx="1398586" cy="12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2635250"/>
            <a:ext cx="1549426" cy="122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428868"/>
            <a:ext cx="19156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pic>
        <p:nvPicPr>
          <p:cNvPr id="8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969568"/>
            <a:ext cx="3096344" cy="3888432"/>
          </a:xfrm>
          <a:prstGeom prst="rect">
            <a:avLst/>
          </a:prstGeom>
          <a:noFill/>
        </p:spPr>
      </p:pic>
      <p:pic>
        <p:nvPicPr>
          <p:cNvPr id="9" name="~PP35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4546" y="1285860"/>
            <a:ext cx="547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 мышонок Шуша, я иду искать мою сестренку Машу.</a:t>
            </a:r>
          </a:p>
          <a:p>
            <a:r>
              <a:rPr lang="ru-RU" dirty="0"/>
              <a:t>Помоги мне ее найти.</a:t>
            </a:r>
          </a:p>
        </p:txBody>
      </p:sp>
    </p:spTree>
  </p:cSld>
  <p:clrMapOvr>
    <a:masterClrMapping/>
  </p:clrMapOvr>
  <p:transition advTm="19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Наконец- то я нашел сестру. Спасибо за помощь!!!</a:t>
            </a:r>
          </a:p>
        </p:txBody>
      </p:sp>
      <p:pic>
        <p:nvPicPr>
          <p:cNvPr id="6" name="Содержимое 5" descr="multik_15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8437" y="2005806"/>
            <a:ext cx="3667125" cy="37147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5829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Надуем воздушный шар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отправимся в полет.</a:t>
            </a:r>
          </a:p>
        </p:txBody>
      </p:sp>
      <p:pic>
        <p:nvPicPr>
          <p:cNvPr id="6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571744"/>
            <a:ext cx="3096344" cy="3888432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36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pic>
        <p:nvPicPr>
          <p:cNvPr id="5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357670"/>
            <a:ext cx="1991004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937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Дыхательная гимнастика.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Вдох носом и выдох ртом, надуем шар.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q-wallpapers_ru_nature_46872_1280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24"/>
          </a:xfrm>
        </p:spPr>
      </p:pic>
      <p:pic>
        <p:nvPicPr>
          <p:cNvPr id="7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1852"/>
            <a:ext cx="2616747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64743" y="250694"/>
            <a:ext cx="6741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шелестят листья?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6011">
            <a:off x="4437072" y="5321221"/>
            <a:ext cx="2398878" cy="1700205"/>
          </a:xfrm>
          <a:prstGeom prst="rect">
            <a:avLst/>
          </a:prstGeom>
        </p:spPr>
      </p:pic>
      <p:pic>
        <p:nvPicPr>
          <p:cNvPr id="10" name="Рисунок 9" descr="733c0f8097ed17ed759996127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8222" y="2787549"/>
            <a:ext cx="2336767" cy="1656184"/>
          </a:xfrm>
          <a:prstGeom prst="rect">
            <a:avLst/>
          </a:prstGeom>
        </p:spPr>
      </p:pic>
      <p:pic>
        <p:nvPicPr>
          <p:cNvPr id="11" name="Рисунок 10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4659" y="2850393"/>
            <a:ext cx="2398878" cy="1700205"/>
          </a:xfrm>
          <a:prstGeom prst="rect">
            <a:avLst/>
          </a:prstGeom>
        </p:spPr>
      </p:pic>
      <p:pic>
        <p:nvPicPr>
          <p:cNvPr id="12" name="Рисунок 11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428736"/>
            <a:ext cx="1867660" cy="1714512"/>
          </a:xfrm>
          <a:prstGeom prst="rect">
            <a:avLst/>
          </a:prstGeom>
        </p:spPr>
      </p:pic>
      <p:pic>
        <p:nvPicPr>
          <p:cNvPr id="13" name="Рисунок 12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571876"/>
            <a:ext cx="1867660" cy="1714512"/>
          </a:xfrm>
          <a:prstGeom prst="rect">
            <a:avLst/>
          </a:prstGeom>
        </p:spPr>
      </p:pic>
      <p:pic>
        <p:nvPicPr>
          <p:cNvPr id="14" name="Рисунок 13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214422"/>
            <a:ext cx="1867660" cy="1714512"/>
          </a:xfrm>
          <a:prstGeom prst="rect">
            <a:avLst/>
          </a:prstGeom>
        </p:spPr>
      </p:pic>
      <p:pic>
        <p:nvPicPr>
          <p:cNvPr id="15" name="Рисунок 14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2568449" y="1552120"/>
            <a:ext cx="1428760" cy="1595016"/>
          </a:xfrm>
          <a:prstGeom prst="rect">
            <a:avLst/>
          </a:prstGeom>
        </p:spPr>
      </p:pic>
      <p:pic>
        <p:nvPicPr>
          <p:cNvPr id="16" name="Рисунок 15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7283357" y="1266369"/>
            <a:ext cx="1428760" cy="1595016"/>
          </a:xfrm>
          <a:prstGeom prst="rect">
            <a:avLst/>
          </a:prstGeom>
        </p:spPr>
      </p:pic>
      <p:pic>
        <p:nvPicPr>
          <p:cNvPr id="17" name="Рисунок 16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3139952" y="4552516"/>
            <a:ext cx="1428760" cy="1595016"/>
          </a:xfrm>
          <a:prstGeom prst="rect">
            <a:avLst/>
          </a:prstGeom>
        </p:spPr>
      </p:pic>
      <p:pic>
        <p:nvPicPr>
          <p:cNvPr id="18" name="Рисунок 17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6011">
            <a:off x="-294504" y="573085"/>
            <a:ext cx="2398878" cy="170020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161410" y="5847163"/>
            <a:ext cx="7920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33641" y="3246210"/>
            <a:ext cx="864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8639" y="1177164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67844" y="3289628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059832" y="3573016"/>
            <a:ext cx="57606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C0504D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1928802"/>
            <a:ext cx="114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1428736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4643438" y="3786190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71736" y="1857364"/>
            <a:ext cx="1408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3240" y="4643446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1500174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C 0.00034 -0.00718 0.00034 -0.01435 0.00121 -0.02153 C 0.00225 -0.02986 0.01145 -0.04769 0.01597 -0.0537 C 0.01823 -0.06296 0.01632 -0.05741 0.02448 -0.06829 C 0.03333 -0.08009 0.03941 -0.09815 0.04878 -0.10741 C 0.05104 -0.11667 0.0559 -0.12361 0.06111 -0.13009 C 0.06545 -0.14537 0.07309 -0.15278 0.08177 -0.16435 C 0.08871 -0.17361 0.08541 -0.17315 0.0927 -0.1838 C 0.09479 -0.18681 0.09791 -0.18912 0.1 -0.1919 C 0.10243 -0.19537 0.10364 -0.2 0.10607 -0.20324 C 0.10781 -0.20556 0.11041 -0.20602 0.11215 -0.20833 C 0.11632 -0.21273 0.11961 -0.21806 0.12309 -0.22315 C 0.12968 -0.23148 0.13611 -0.24005 0.1427 -0.24884 C 0.14583 -0.25324 0.14791 -0.25833 0.15225 -0.26019 C 0.15364 -0.26181 0.15468 -0.26389 0.15607 -0.26505 C 0.15711 -0.26597 0.15885 -0.26551 0.15989 -0.26667 C 0.16666 -0.27546 0.15468 -0.26875 0.16458 -0.27315 C 0.16493 -0.27477 0.16493 -0.27685 0.16597 -0.27801 C 0.16666 -0.27917 0.1684 -0.27847 0.16944 -0.27963 C 0.17222 -0.28241 0.1743 -0.28634 0.17673 -0.28958 C 0.18316 -0.29815 0.18524 -0.31319 0.19392 -0.31713 C 0.19757 -0.33171 0.20208 -0.34653 0.2085 -0.35949 C 0.21041 -0.36806 0.21128 -0.37431 0.21475 -0.38218 C 0.21632 -0.39028 0.21961 -0.39329 0.22309 -0.4 C 0.22569 -0.41273 0.22656 -0.41157 0.23402 -0.41968 C 0.23541 -0.42616 0.23663 -0.42894 0.24149 -0.43102 C 0.24705 -0.43866 0.25607 -0.4456 0.26354 -0.45046 C 0.26562 -0.46042 0.27795 -0.45741 0.28663 -0.46505 C 0.29375 -0.47153 0.30121 -0.47847 0.30816 -0.48472 C 0.31302 -0.48866 0.3184 -0.48958 0.32326 -0.49282 C 0.32604 -0.49468 0.32864 -0.49861 0.33142 -0.49931 C 0.34027 -0.50116 0.34861 -0.50139 0.35729 -0.50255 C 0.39479 -0.49537 0.3585 -0.50139 0.42569 -0.49769 C 0.43333 -0.49722 0.4408 -0.49352 0.44878 -0.49282 C 0.4802 -0.49028 0.55607 -0.48982 0.57083 -0.48958 C 0.57604 -0.48727 0.58177 -0.48634 0.58628 -0.48287 C 0.60955 -0.46644 0.59843 -0.47083 0.61093 -0.46667 C 0.6151 -0.46273 0.62031 -0.4625 0.62448 -0.45857 C 0.62864 -0.45463 0.63142 -0.44792 0.6342 -0.44236 C 0.63559 -0.43171 0.6368 -0.41921 0.64253 -0.41134 C 0.6434 -0.40602 0.64514 -0.40069 0.64514 -0.39514 C 0.64392 -0.38102 0.6434 -0.3669 0.64114 -0.35301 C 0.6408 -0.34769 0.63281 -0.34583 0.63003 -0.34468 C 0.60955 -0.33542 0.63819 -0.34792 0.61909 -0.33657 C 0.61753 -0.33519 0.6092 -0.33264 0.60555 -0.33171 C 0.5875 -0.31921 0.56145 -0.32569 0.54097 -0.32361 C 0.53264 -0.32269 0.51475 -0.32037 0.51475 -0.32014 C 0.50364 -0.31551 0.52309 -0.32384 0.50121 -0.31713 C 0.48819 -0.31319 0.47465 -0.30579 0.46232 -0.29931 C 0.45312 -0.29444 0.43871 -0.29236 0.42934 -0.2912 C 0.42569 -0.28958 0.42205 -0.28796 0.4184 -0.28634 C 0.41718 -0.28588 0.41475 -0.28472 0.41475 -0.28449 C 0.41267 -0.27569 0.4059 -0.27546 0.4 -0.27153 C 0.39652 -0.2625 0.39479 -0.25926 0.38784 -0.25556 C 0.38385 -0.24282 0.38107 -0.23565 0.3842 -0.22153 C 0.38559 -0.21482 0.38975 -0.20995 0.39149 -0.20324 C 0.39305 -0.19792 0.39236 -0.19398 0.39514 -0.18866 C 0.39618 -0.18634 0.40225 -0.18357 0.40364 -0.18218 C 0.42257 -0.16319 0.39791 -0.18472 0.41232 -0.17245 C 0.41684 -0.16319 0.42968 -0.16296 0.43784 -0.16111 C 0.54774 -0.16458 0.51076 -0.15995 0.57656 -0.17755 C 0.62326 -0.18958 0.67118 -0.1794 0.7184 -0.18056 C 0.73489 -0.18032 0.75173 -0.17986 0.7684 -0.17894 C 0.77725 -0.1787 0.77187 -0.17778 0.77812 -0.17407 C 0.78159 -0.17199 0.78906 -0.16921 0.78906 -0.16898 C 0.80347 -0.15 0.77951 -0.18079 0.79878 -0.16111 C 0.81371 -0.14583 0.80156 -0.15185 0.81111 -0.14792 C 0.81545 -0.14213 0.82222 -0.13426 0.82812 -0.13171 C 0.82899 -0.13009 0.82951 -0.12824 0.83055 -0.12685 C 0.83211 -0.12454 0.83402 -0.12292 0.83541 -0.12037 C 0.84062 -0.11042 0.83142 -0.12014 0.84027 -0.11227 C 0.84062 -0.11019 0.84062 -0.10787 0.84149 -0.10579 C 0.84288 -0.10232 0.84635 -0.09607 0.84635 -0.09583 C 0.84514 -0.08472 0.84496 -0.07292 0.8427 -0.06181 C 0.84236 -0.05995 0.8401 -0.05995 0.83906 -0.05857 C 0.83645 -0.05556 0.8342 -0.05208 0.83177 -0.04884 C 0.82222 -0.03611 0.81319 -0.02755 0.8 -0.02477 C 0.79461 -0.01736 0.7868 -0.01736 0.77934 -0.0162 C 0.75711 -0.01296 0.73455 -0.01273 0.71232 -0.01157 C 0.65885 -0.00556 0.60364 -0.00509 0.55 -0.00324 C 0.51961 -0.00069 0.48854 0.00046 0.4585 0.00648 C 0.44895 0.0081 0.43941 0.01088 0.43055 0.01296 C 0.42812 0.01343 0.42291 0.01458 0.42291 0.01481 C 0.42152 0.01782 0.41823 0.02014 0.4184 0.02431 C 0.41979 0.04977 0.42291 0.08171 0.44496 0.08935 C 0.4526 0.09606 0.45868 0.10185 0.46684 0.10694 C 0.46961 0.10903 0.47378 0.1088 0.47656 0.11018 C 0.48472 0.11458 0.49288 0.11759 0.50121 0.12014 C 0.50937 0.12778 0.4993 0.11944 0.51597 0.12662 C 0.51736 0.12755 0.5177 0.1294 0.51961 0.13009 C 0.5243 0.13218 0.53003 0.13333 0.53541 0.13495 C 0.53958 0.13634 0.54878 0.13981 0.54878 0.13981 C 0.55607 0.1463 0.54843 0.14028 0.56111 0.1463 C 0.56684 0.14907 0.56944 0.15278 0.57517 0.15417 C 0.58142 0.15949 0.57656 0.15625 0.5842 0.15926 C 0.58628 0.16018 0.59149 0.1625 0.59149 0.16273 C 0.60139 0.17569 0.61354 0.17824 0.62691 0.18148 C 0.62743 0.18356 0.62743 0.18588 0.62882 0.18704 C 0.63541 0.1912 0.64652 0.19329 0.65347 0.19468 C 0.65989 0.20347 0.66718 0.20671 0.67534 0.20972 C 0.68489 0.21829 0.696 0.22338 0.70555 0.23218 C 0.71059 0.23634 0.7118 0.24514 0.71475 0.25046 C 0.71614 0.25301 0.71805 0.25486 0.71961 0.25694 C 0.72465 0.27361 0.73316 0.28634 0.7427 0.29907 C 0.74427 0.30116 0.75833 0.30764 0.76093 0.3088 C 0.76336 0.31343 0.76562 0.31505 0.7684 0.31875 " pathEditMode="relative" rAng="0" ptsTypes="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00" y="-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0.00069 -0.01598 -0.00226 -0.02709 0.00729 -0.03565 C 0.00764 -0.03727 0.00764 -0.03935 0.00851 -0.04051 C 0.00972 -0.04213 0.0118 -0.0426 0.01337 -0.04375 C 0.01788 -0.04723 0.01788 -0.04815 0.02187 -0.05371 C 0.02344 -0.06019 0.02396 -0.06435 0.02916 -0.06667 C 0.03264 -0.07338 0.03472 -0.07523 0.04028 -0.07963 C 0.04114 -0.08125 0.04166 -0.0831 0.04271 -0.08449 C 0.04375 -0.08588 0.04548 -0.08611 0.04635 -0.08773 C 0.04722 -0.08912 0.0467 -0.09121 0.04757 -0.0926 C 0.05156 -0.09908 0.05833 -0.10301 0.06354 -0.10718 C 0.07239 -0.11482 0.08073 -0.12361 0.09028 -0.1301 C 0.09114 -0.13172 0.09166 -0.13357 0.09271 -0.13496 C 0.09375 -0.13635 0.09548 -0.13658 0.09635 -0.1382 C 0.10312 -0.14931 0.0908 -0.13704 0.10121 -0.1463 C 0.10278 -0.15648 0.10278 -0.16366 0.11094 -0.16736 C 0.1125 -0.17385 0.11337 -0.17662 0.11823 -0.17871 C 0.11944 -0.18033 0.12048 -0.18241 0.12187 -0.1838 C 0.12326 -0.18519 0.12552 -0.18542 0.12673 -0.18704 C 0.1276 -0.1882 0.12726 -0.19051 0.12795 -0.1919 C 0.13055 -0.19699 0.13264 -0.19746 0.13663 -0.2 C 0.14097 -0.20857 0.14809 -0.21343 0.15486 -0.21783 C 0.16007 -0.22848 0.16875 -0.23611 0.1743 -0.24699 C 0.17621 -0.25533 0.18194 -0.25926 0.18785 -0.26181 C 0.18941 -0.2706 0.19167 -0.27084 0.19757 -0.27477 C 0.19896 -0.28056 0.20399 -0.28982 0.20729 -0.29422 C 0.20885 -0.30023 0.20955 -0.3051 0.21215 -0.31042 C 0.21476 -0.32848 0.21059 -0.325 0.21823 -0.32848 C 0.21996 -0.33797 0.21962 -0.34838 0.22187 -0.35764 C 0.22239 -0.35949 0.2243 -0.35973 0.22552 -0.36088 C 0.22656 -0.37246 0.2283 -0.38056 0.23038 -0.3919 C 0.2309 -0.39468 0.23021 -0.39815 0.2316 -0.4 C 0.23351 -0.40255 0.23663 -0.40209 0.23906 -0.40324 C 0.24375 -0.40741 0.24878 -0.41042 0.25364 -0.41459 C 0.25607 -0.41667 0.26094 -0.42107 0.26094 -0.42107 C 0.26302 -0.42963 0.26059 -0.42361 0.26823 -0.42917 C 0.27083 -0.43102 0.27552 -0.43565 0.27552 -0.43565 C 0.27639 -0.43935 0.27587 -0.44422 0.27795 -0.44699 C 0.28003 -0.44977 0.28507 -0.45023 0.28785 -0.45209 C 0.29201 -0.45486 0.29132 -0.45672 0.29635 -0.45857 C 0.30851 -0.4632 0.32101 -0.46574 0.33298 -0.47153 C 0.34167 -0.4757 0.35972 -0.48125 0.35972 -0.48125 C 0.39635 -0.4801 0.43194 -0.47755 0.46823 -0.47477 C 0.49514 -0.46459 0.48611 -0.46968 0.53542 -0.46829 C 0.5908 -0.46505 0.57309 -0.4757 0.59392 -0.46181 C 0.59514 -0.45973 0.59583 -0.45672 0.59757 -0.45533 C 0.60087 -0.45278 0.60851 -0.45047 0.60851 -0.45047 C 0.61528 -0.44398 0.62396 -0.4419 0.63038 -0.43565 C 0.63229 -0.4338 0.63351 -0.43102 0.63542 -0.42917 C 0.63767 -0.42685 0.64271 -0.42269 0.64271 -0.42269 C 0.65035 -0.40741 0.65 -0.3507 0.64028 -0.3463 C 0.63993 -0.34468 0.63993 -0.3426 0.63906 -0.34144 C 0.63767 -0.33959 0.61805 -0.33357 0.61701 -0.33334 C 0.60677 -0.32986 0.59531 -0.3257 0.58663 -0.31713 C 0.58385 -0.31435 0.5816 -0.30903 0.57795 -0.30718 C 0.56823 -0.30232 0.5566 -0.30093 0.54635 -0.29908 C 0.53923 -0.29584 0.5316 -0.2956 0.5243 -0.29422 C 0.50555 -0.28588 0.46597 -0.28241 0.44635 -0.28125 C 0.44479 -0.28079 0.44323 -0.27986 0.44149 -0.27963 C 0.43785 -0.27894 0.43403 -0.27917 0.43038 -0.27801 C 0.42448 -0.27616 0.41389 -0.26482 0.40851 -0.26019 C 0.40607 -0.25023 0.39722 -0.25 0.39028 -0.24861 C 0.38194 -0.24121 0.38507 -0.24468 0.38038 -0.23889 C 0.38073 -0.22315 0.3809 -0.20764 0.3816 -0.1919 C 0.38177 -0.18797 0.38177 -0.1838 0.38298 -0.18033 C 0.38403 -0.17732 0.38854 -0.17662 0.39028 -0.17547 C 0.39687 -0.17107 0.40399 -0.16783 0.41094 -0.16412 C 0.41788 -0.15162 0.43281 -0.14468 0.44392 -0.13982 C 0.53663 -0.15162 0.39271 -0.13426 0.64149 -0.14792 C 0.64618 -0.14815 0.6566 -0.1588 0.66337 -0.15926 C 0.69548 -0.16111 0.7276 -0.16135 0.75972 -0.1625 C 0.77378 -0.15973 0.78889 -0.15718 0.80243 -0.15116 C 0.80798 -0.14514 0.81146 -0.14213 0.81823 -0.13982 C 0.82934 -0.12986 0.83229 -0.11922 0.83906 -0.10556 C 0.83941 -0.10348 0.83941 -0.10093 0.84028 -0.09908 C 0.84114 -0.09746 0.84323 -0.09769 0.84392 -0.09584 C 0.84635 -0.08959 0.84566 -0.08172 0.84635 -0.07477 C 0.84514 -0.06065 0.84531 -0.04607 0.84271 -0.03241 C 0.84201 -0.02871 0.83698 -0.03033 0.8342 -0.02917 C 0.82361 -0.02523 0.81337 -0.02246 0.80243 -0.02107 C 0.78958 -0.01667 0.77535 -0.01389 0.76215 -0.01135 C 0.73976 -0.00139 0.71354 -0.00255 0.69028 1.11111E-6 C 0.67344 0.00185 0.65712 0.00694 0.64028 0.0081 C 0.6059 0.01065 0.57274 0.01065 0.53785 0.01134 C 0.51753 0.01273 0.49705 0.01319 0.47673 0.01458 C 0.46649 0.01527 0.44635 0.01967 0.44635 0.01967 C 0.44062 0.02176 0.43489 0.0243 0.42917 0.02615 C 0.42743 0.02963 0.42482 0.0324 0.42309 0.03588 C 0.42135 0.03935 0.42083 0.04352 0.41944 0.04722 C 0.42048 0.0669 0.42135 0.08865 0.4342 0.10092 C 0.43576 0.10416 0.43663 0.10856 0.43906 0.11065 C 0.44739 0.11805 0.45955 0.11782 0.46944 0.12037 C 0.47292 0.12731 0.47535 0.12685 0.4816 0.12847 C 0.48507 0.13078 0.48785 0.13495 0.49149 0.13657 C 0.49462 0.13796 0.49809 0.1375 0.50121 0.13819 C 0.50868 0.14004 0.51701 0.14305 0.5243 0.14629 C 0.52778 0.14791 0.53073 0.15162 0.5342 0.15301 C 0.54132 0.15602 0.54878 0.15717 0.55607 0.15949 C 0.55764 0.15995 0.56094 0.16111 0.56094 0.16111 C 0.56215 0.16227 0.56354 0.16296 0.56458 0.16435 C 0.56562 0.16574 0.5658 0.16805 0.56701 0.16921 C 0.56823 0.1706 0.57639 0.17245 0.57673 0.17245 C 0.58507 0.17801 0.59462 0.1831 0.60364 0.18541 C 0.6059 0.19421 0.61302 0.19352 0.61944 0.19514 C 0.62604 0.20092 0.63125 0.20879 0.63906 0.21134 C 0.64462 0.2162 0.64792 0.21643 0.65486 0.21805 C 0.66389 0.22615 0.67135 0.22708 0.6816 0.23102 C 0.69062 0.23426 0.69861 0.23842 0.70729 0.24236 C 0.70816 0.24398 0.70851 0.24606 0.70972 0.24722 C 0.71076 0.24838 0.71267 0.24745 0.71337 0.24884 C 0.71493 0.25162 0.71493 0.25532 0.7158 0.25856 C 0.71667 0.26227 0.71736 0.2662 0.71823 0.2699 C 0.71857 0.27152 0.71944 0.27477 0.71944 0.27477 " pathEditMode="relative" ptsTypes="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22222E-6 C 0.32291 -0.03935 0.64583 -0.07847 0.67552 -0.02916 C 0.7052 0.02014 0.16805 0.22662 0.17795 0.29607 C 0.18784 0.36551 0.72152 0.33473 0.73541 0.38704 C 0.7493 0.43936 0.24461 0.53542 0.26093 0.60996 C 0.27725 0.68449 0.74496 0.79954 0.83298 0.83426 C 0.921 0.86899 0.85503 0.84352 0.78906 0.81806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40741E-7 C 0.32586 -0.03518 0.6519 -0.07037 0.68159 -0.02106 C 0.71163 0.02824 0.17031 0.22778 0.17933 0.29607 C 0.18819 0.36435 0.72343 0.33773 0.73541 0.38866 C 0.74739 0.43958 0.22795 0.525 0.25121 0.60162 C 0.27447 0.67824 0.78524 0.81204 0.87552 0.84884 C 0.96579 0.88565 0.87916 0.85417 0.7927 0.82292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C 0.26596 0.03426 0.53194 0.06875 0.51093 0.13495 C 0.48992 0.20115 -0.12744 0.33703 -0.1257 0.39676 C -0.12397 0.45648 0.50781 0.44791 0.52187 0.49282 C 0.53593 0.5375 -0.03629 0.6 -0.0415 0.66504 C -0.04671 0.72986 0.49357 0.83171 0.49027 0.88125 C 0.48697 0.93055 0.21301 0.94583 -0.06094 0.96111 " pathEditMode="relative" ptsTypes="aaaaa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4422 C 0.27361 -0.01945 0.54132 0.00555 0.5184 0.06967 C 0.49548 0.13379 -0.13316 0.28032 -0.1316 0.3412 C -0.13004 0.40208 0.51146 0.39236 0.52812 0.43564 C 0.54479 0.47893 -0.02656 0.53587 -0.0316 0.60138 C -0.03663 0.66689 0.50087 0.77916 0.49757 0.82893 C 0.49427 0.8787 0.22153 0.88935 -0.05122 0.90069 " pathEditMode="relative" ptsTypes="aaaaa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616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52"/>
            <a:ext cx="2616747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252326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ПОЛУЧИЛСЯ ЛИСТОПАД!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nywalls.com-42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714481" y="571480"/>
            <a:ext cx="62151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Идем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дальше.Построим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мостик через речку.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Называй картинки на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досточках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2000264" cy="2511960"/>
          </a:xfrm>
          <a:prstGeom prst="rect">
            <a:avLst/>
          </a:prstGeom>
          <a:noFill/>
        </p:spPr>
      </p:pic>
      <p:pic>
        <p:nvPicPr>
          <p:cNvPr id="6" name="Рисунок 5" descr="_1_20110728_1136004152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235743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_1_20110728_1136004152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714488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_1_20110728_1136004152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071678"/>
            <a:ext cx="200026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_1_20110728_1136004152 - копия (6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3929066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_1_20110728_1136004152 - копия (7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4000504"/>
            <a:ext cx="2024066" cy="2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_1_20110728_1136004152 - копия (8) - копи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100" y="3714752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_1_20110728_1136004152 - копия (8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571612"/>
            <a:ext cx="2024066" cy="2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_1_20110728_1136004152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71462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_1_20110728_113600415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2214554"/>
            <a:ext cx="1881190" cy="188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nywalls.com-42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7623584-Мост-векторная-иллюстрация-на-белом-фон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286256"/>
            <a:ext cx="2300298" cy="1204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9877" y="428604"/>
            <a:ext cx="4615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Молодцы,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продолжаем.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-357214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04"/>
            <a:ext cx="1046163" cy="11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друзьям.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214446" cy="1214446"/>
          </a:xfrm>
          <a:prstGeom prst="rect">
            <a:avLst/>
          </a:prstGeom>
        </p:spPr>
      </p:pic>
      <p:pic>
        <p:nvPicPr>
          <p:cNvPr id="35" name="Рисунок 34" descr="petushok-konspekt-nod-po-oo-kommunikaciya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450720" cy="1714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659</TotalTime>
  <Words>224</Words>
  <Application>Microsoft Office PowerPoint</Application>
  <PresentationFormat>Экран (4:3)</PresentationFormat>
  <Paragraphs>49</Paragraphs>
  <Slides>20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Impact</vt:lpstr>
      <vt:lpstr>Зелень 1</vt:lpstr>
      <vt:lpstr> </vt:lpstr>
      <vt:lpstr>Презентация PowerPoint</vt:lpstr>
      <vt:lpstr> </vt:lpstr>
      <vt:lpstr>Дыхательная гимнастика.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Шуша нарисовал картинки для своей сестренки, но что-то он забыл дорисовать…?</vt:lpstr>
      <vt:lpstr>Шуша нарисовал картинки для своей сестренки, но что-то он забыл дорисовать…?</vt:lpstr>
      <vt:lpstr>Презентация PowerPoint</vt:lpstr>
      <vt:lpstr>«Четвертый лишний»</vt:lpstr>
      <vt:lpstr>«Четвертый лишний»</vt:lpstr>
      <vt:lpstr>Что лишнее?</vt:lpstr>
      <vt:lpstr>Презентация PowerPoint</vt:lpstr>
      <vt:lpstr>Наконец- то я нашел сестру. Спасибо за помощь!!!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Анастасия Курзакова</cp:lastModifiedBy>
  <cp:revision>23</cp:revision>
  <dcterms:created xsi:type="dcterms:W3CDTF">2015-03-26T07:09:08Z</dcterms:created>
  <dcterms:modified xsi:type="dcterms:W3CDTF">2020-09-08T02:28:33Z</dcterms:modified>
</cp:coreProperties>
</file>