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63" r:id="rId5"/>
    <p:sldId id="261" r:id="rId6"/>
    <p:sldId id="258" r:id="rId7"/>
    <p:sldId id="262" r:id="rId8"/>
    <p:sldId id="260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16.04.2023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61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16.04.2023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939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16.04.2023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1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16.04.2023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67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16.04.2023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65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16.04.2023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548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16.04.2023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164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16.04.2023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37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16.04.2023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85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16.04.2023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96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16.04.2023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7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16.04.2023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8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852936"/>
            <a:ext cx="7117180" cy="1656184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группа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«Вундеркинды»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4869160"/>
            <a:ext cx="7117180" cy="861420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Калачёва В.Н.</a:t>
            </a:r>
          </a:p>
          <a:p>
            <a:pPr algn="r"/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Шнабель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ВМ.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827584" y="5962500"/>
            <a:ext cx="7117180" cy="430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Курагино, 2023г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115616" y="404664"/>
            <a:ext cx="7117180" cy="430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МБДОУ Курагинский детский сад № 15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456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1600" y="116633"/>
            <a:ext cx="7125113" cy="648071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Система взаимодействия с родителями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1599947"/>
              </p:ext>
            </p:extLst>
          </p:nvPr>
        </p:nvGraphicFramePr>
        <p:xfrm>
          <a:off x="107505" y="836712"/>
          <a:ext cx="8928990" cy="5632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330"/>
                <a:gridCol w="2976330"/>
                <a:gridCol w="2976330"/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События, которыми живет 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РППС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Учет мнений,</a:t>
                      </a:r>
                      <a:r>
                        <a:rPr lang="ru-RU" baseline="0" dirty="0" smtClean="0"/>
                        <a:t> опрос, решение вопросов, консультации</a:t>
                      </a:r>
                      <a:endParaRPr lang="ru-RU" dirty="0"/>
                    </a:p>
                  </a:txBody>
                  <a:tcPr/>
                </a:tc>
              </a:tr>
              <a:tr h="110854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Подготовка докладов, событий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Обогащение</a:t>
                      </a:r>
                      <a:r>
                        <a:rPr lang="ru-RU" baseline="0" dirty="0" smtClean="0"/>
                        <a:t> среды необходимыми для проекта/события атрибутами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Родительский чат/сайт</a:t>
                      </a:r>
                      <a:endParaRPr lang="ru-RU" dirty="0"/>
                    </a:p>
                  </a:txBody>
                  <a:tcPr/>
                </a:tc>
              </a:tr>
              <a:tr h="62062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Участие в конкурсах, акциях, выставках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Поиск необходимых связей с социумом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Голосование</a:t>
                      </a:r>
                      <a:endParaRPr lang="ru-RU" dirty="0"/>
                    </a:p>
                  </a:txBody>
                  <a:tcPr/>
                </a:tc>
              </a:tr>
              <a:tr h="85273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Детская библиотека/читательский дневник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Традиции группы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Правила группы</a:t>
                      </a:r>
                      <a:endParaRPr lang="ru-RU" dirty="0"/>
                    </a:p>
                  </a:txBody>
                  <a:tcPr/>
                </a:tc>
              </a:tr>
              <a:tr h="62062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Сюжетно-ролевая игра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Гугл-формы (опрос)</a:t>
                      </a:r>
                      <a:endParaRPr lang="ru-RU" dirty="0"/>
                    </a:p>
                  </a:txBody>
                  <a:tcPr/>
                </a:tc>
              </a:tr>
              <a:tr h="62062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Мастер-класс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QR</a:t>
                      </a:r>
                      <a:r>
                        <a:rPr lang="en-US" baseline="0" dirty="0" smtClean="0"/>
                        <a:t> –</a:t>
                      </a:r>
                      <a:r>
                        <a:rPr lang="ru-RU" baseline="0" dirty="0" smtClean="0"/>
                        <a:t>код в общении</a:t>
                      </a:r>
                      <a:endParaRPr lang="ru-RU" dirty="0"/>
                    </a:p>
                  </a:txBody>
                  <a:tcPr/>
                </a:tc>
              </a:tr>
              <a:tr h="620629"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 smtClean="0"/>
                        <a:t>Родитель в роли воспитателя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6197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3100" r="33034" b="-5569"/>
          <a:stretch/>
        </p:blipFill>
        <p:spPr bwMode="auto">
          <a:xfrm rot="5400000">
            <a:off x="5140991" y="483746"/>
            <a:ext cx="3672409" cy="3082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Хамзат\Downloads\20230412_1727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76" r="13756"/>
          <a:stretch/>
        </p:blipFill>
        <p:spPr bwMode="auto">
          <a:xfrm rot="10800000">
            <a:off x="247525" y="3864977"/>
            <a:ext cx="4968435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Хамзат\Desktop\Новая папка\20230405_1115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6677" y="654921"/>
            <a:ext cx="4968435" cy="2739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4" y="3861051"/>
            <a:ext cx="3778335" cy="2826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382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344" y="332656"/>
            <a:ext cx="8208912" cy="924475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Мастер-класс от Киры и ее мамы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20230306_16001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755575" y="1412776"/>
            <a:ext cx="7463980" cy="4486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207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xn---15-5cdph0an4akcq2bj.xn--p1ai/img/29835710_1600/ima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1" r="11085"/>
          <a:stretch/>
        </p:blipFill>
        <p:spPr bwMode="auto">
          <a:xfrm>
            <a:off x="259322" y="676214"/>
            <a:ext cx="4053297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xn---15-5cdph0an4akcq2bj.xn--p1ai/img/29835674_1600/ima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" r="16477"/>
          <a:stretch/>
        </p:blipFill>
        <p:spPr bwMode="auto">
          <a:xfrm>
            <a:off x="4782841" y="676214"/>
            <a:ext cx="415561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xn---15-5cdph0an4akcq2bj.xn--p1ai/img/29835724_1600/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22" y="4009389"/>
            <a:ext cx="4068902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xn---15-5cdph0an4akcq2bj.xn--p1ai/img/27319676_1600/im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731" y="3000167"/>
            <a:ext cx="2343809" cy="42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426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125113" cy="924475"/>
          </a:xfrm>
        </p:spPr>
        <p:txBody>
          <a:bodyPr/>
          <a:lstStyle/>
          <a:p>
            <a:pPr algn="ctr"/>
            <a:r>
              <a:rPr lang="ru-RU" dirty="0" smtClean="0"/>
              <a:t>Традиции группы</a:t>
            </a:r>
            <a:endParaRPr lang="ru-RU" dirty="0"/>
          </a:p>
        </p:txBody>
      </p:sp>
      <p:pic>
        <p:nvPicPr>
          <p:cNvPr id="4" name="Picture 6" descr="http://xn---15-5cdph0an4akcq2bj.xn--p1ai/img/17441676_1600/im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0" y="251111"/>
            <a:ext cx="2875421" cy="35379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Хамзат\Desktop\Новая папка\20230328_1136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/>
          <a:stretch/>
        </p:blipFill>
        <p:spPr bwMode="auto">
          <a:xfrm rot="5400000">
            <a:off x="2746269" y="1488866"/>
            <a:ext cx="3702019" cy="28297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Хамзат\Desktop\рабочий стол\мои свидетельства о публикации\IMG_20210215_1607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2" r="9334" b="21344"/>
          <a:stretch/>
        </p:blipFill>
        <p:spPr bwMode="auto">
          <a:xfrm>
            <a:off x="5980091" y="4005064"/>
            <a:ext cx="3037261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xn---15-5cdph0an4akcq2bj.xn--p1ai/img/27303291_1600/im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80" y="251111"/>
            <a:ext cx="2647416" cy="33219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4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xn---15-5cdph0an4akcq2bj.xn--p1ai/img/22034495_1600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933056"/>
            <a:ext cx="4425641" cy="2591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xn---15-5cdph0an4akcq2bj.xn--p1ai/img/17441709_1600/ima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9"/>
          <a:stretch/>
        </p:blipFill>
        <p:spPr bwMode="auto">
          <a:xfrm>
            <a:off x="202890" y="3933056"/>
            <a:ext cx="4301472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xn---15-5cdph0an4akcq2bj.xn--p1ai/img/19321086_1600/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52" y="714972"/>
            <a:ext cx="3905098" cy="2818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://xn---15-5cdph0an4akcq2bj.xn--p1ai/img/12921279_1600/im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069" y="714971"/>
            <a:ext cx="3894721" cy="2818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037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4835" y="1591114"/>
            <a:ext cx="3888432" cy="924475"/>
          </a:xfrm>
        </p:spPr>
        <p:txBody>
          <a:bodyPr/>
          <a:lstStyle/>
          <a:p>
            <a:r>
              <a:rPr lang="ru-RU" b="1" dirty="0" smtClean="0"/>
              <a:t>КЛУБНЫЙ ЧАС</a:t>
            </a:r>
            <a:endParaRPr lang="ru-RU" b="1" dirty="0"/>
          </a:p>
        </p:txBody>
      </p:sp>
      <p:pic>
        <p:nvPicPr>
          <p:cNvPr id="4098" name="Picture 2" descr="C:\Users\Хамзат\Desktop\Вундеркинды\воспитательно-образовательный процесс\зоопарк\20230217_1157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29146" y="3458976"/>
            <a:ext cx="5032442" cy="3171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://xn---15-5cdph0an4akcq2bj.xn--p1ai/img/15332261_1600/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3544"/>
            <a:ext cx="4752528" cy="3069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412092"/>
      </p:ext>
    </p:extLst>
  </p:cSld>
  <p:clrMapOvr>
    <a:masterClrMapping/>
  </p:clrMapOvr>
</p:sld>
</file>

<file path=ppt/theme/theme1.xml><?xml version="1.0" encoding="utf-8"?>
<a:theme xmlns:a="http://schemas.openxmlformats.org/drawingml/2006/main" name="Spring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</TotalTime>
  <Words>97</Words>
  <Application>Microsoft Office PowerPoint</Application>
  <PresentationFormat>Экран (4:3)</PresentationFormat>
  <Paragraphs>27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Spring</vt:lpstr>
      <vt:lpstr>Взаимодействие с родителями  группа  «Вундеркинды»</vt:lpstr>
      <vt:lpstr>Система взаимодействия с родителями</vt:lpstr>
      <vt:lpstr>Презентация PowerPoint</vt:lpstr>
      <vt:lpstr>Мастер-класс от Киры и ее мамы</vt:lpstr>
      <vt:lpstr>Презентация PowerPoint</vt:lpstr>
      <vt:lpstr>Традиции группы</vt:lpstr>
      <vt:lpstr>Презентация PowerPoint</vt:lpstr>
      <vt:lpstr>КЛУБНЫЙ ЧАС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</cp:revision>
  <dcterms:created xsi:type="dcterms:W3CDTF">2023-04-16T13:03:30Z</dcterms:created>
  <dcterms:modified xsi:type="dcterms:W3CDTF">2023-04-16T19:26:59Z</dcterms:modified>
</cp:coreProperties>
</file>